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sldIdLst>
    <p:sldId id="410" r:id="rId4"/>
    <p:sldId id="417" r:id="rId5"/>
    <p:sldId id="418" r:id="rId6"/>
    <p:sldId id="415" r:id="rId7"/>
    <p:sldId id="419" r:id="rId8"/>
    <p:sldId id="420" r:id="rId9"/>
    <p:sldId id="421" r:id="rId10"/>
    <p:sldId id="424" r:id="rId11"/>
    <p:sldId id="425" r:id="rId12"/>
    <p:sldId id="426" r:id="rId13"/>
    <p:sldId id="423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8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6FD3"/>
    <a:srgbClr val="152A8C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4"/>
        <p:guide pos="3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269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更多免费教程和模板请访问：</a:t>
            </a:r>
            <a:r>
              <a:rPr lang="en-US" altLang="zh-CN" dirty="0"/>
              <a:t>www.quppt.com</a:t>
            </a:r>
            <a:endParaRPr lang="zh-CN" altLang="en-US" dirty="0"/>
          </a:p>
        </p:txBody>
      </p:sp>
      <p:sp>
        <p:nvSpPr>
          <p:cNvPr id="41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192000" cy="38354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2255" y="318135"/>
            <a:ext cx="11683365" cy="563499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gradFill>
          <a:gsLst>
            <a:gs pos="0">
              <a:schemeClr val="tx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1328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05547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-635" y="-10160"/>
            <a:ext cx="12192000" cy="2663825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5208" y="508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20000"/>
                </a:schemeClr>
              </a:gs>
              <a:gs pos="100000">
                <a:schemeClr val="bg2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9230" y="-9939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6661"/>
            <a:ext cx="12192000" cy="1828799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0296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237490"/>
            <a:ext cx="11031220" cy="506730"/>
          </a:xfrm>
        </p:spPr>
        <p:txBody>
          <a:bodyPr wrap="none">
            <a:noAutofit/>
          </a:bodyPr>
          <a:lstStyle>
            <a:lvl1pPr algn="l"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6" Type="http://schemas.openxmlformats.org/officeDocument/2006/relationships/theme" Target="../theme/theme2.xml"/><Relationship Id="rId25" Type="http://schemas.openxmlformats.org/officeDocument/2006/relationships/tags" Target="../tags/tag187.xml"/><Relationship Id="rId24" Type="http://schemas.openxmlformats.org/officeDocument/2006/relationships/tags" Target="../tags/tag186.xml"/><Relationship Id="rId23" Type="http://schemas.openxmlformats.org/officeDocument/2006/relationships/tags" Target="../tags/tag185.xml"/><Relationship Id="rId22" Type="http://schemas.openxmlformats.org/officeDocument/2006/relationships/tags" Target="../tags/tag184.xml"/><Relationship Id="rId21" Type="http://schemas.openxmlformats.org/officeDocument/2006/relationships/tags" Target="../tags/tag183.xml"/><Relationship Id="rId20" Type="http://schemas.openxmlformats.org/officeDocument/2006/relationships/tags" Target="../tags/tag182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image" Target="../media/image11.png"/><Relationship Id="rId7" Type="http://schemas.openxmlformats.org/officeDocument/2006/relationships/tags" Target="../tags/tag267.xml"/><Relationship Id="rId6" Type="http://schemas.openxmlformats.org/officeDocument/2006/relationships/tags" Target="../tags/tag266.xml"/><Relationship Id="rId5" Type="http://schemas.openxmlformats.org/officeDocument/2006/relationships/image" Target="../media/image1.png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" Type="http://schemas.openxmlformats.org/officeDocument/2006/relationships/tags" Target="../tags/tag263.xml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2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204.xml"/><Relationship Id="rId16" Type="http://schemas.openxmlformats.org/officeDocument/2006/relationships/tags" Target="../tags/tag203.xml"/><Relationship Id="rId15" Type="http://schemas.openxmlformats.org/officeDocument/2006/relationships/tags" Target="../tags/tag202.xml"/><Relationship Id="rId14" Type="http://schemas.openxmlformats.org/officeDocument/2006/relationships/tags" Target="../tags/tag201.xml"/><Relationship Id="rId13" Type="http://schemas.openxmlformats.org/officeDocument/2006/relationships/tags" Target="../tags/tag200.xml"/><Relationship Id="rId12" Type="http://schemas.openxmlformats.org/officeDocument/2006/relationships/tags" Target="../tags/tag199.xml"/><Relationship Id="rId11" Type="http://schemas.openxmlformats.org/officeDocument/2006/relationships/tags" Target="../tags/tag198.xml"/><Relationship Id="rId10" Type="http://schemas.openxmlformats.org/officeDocument/2006/relationships/tags" Target="../tags/tag197.xml"/><Relationship Id="rId1" Type="http://schemas.openxmlformats.org/officeDocument/2006/relationships/tags" Target="../tags/tag18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218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tags" Target="../tags/tag20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image" Target="../media/image2.png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image" Target="../media/image1.png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26.xml"/><Relationship Id="rId10" Type="http://schemas.openxmlformats.org/officeDocument/2006/relationships/image" Target="../media/image3.png"/><Relationship Id="rId1" Type="http://schemas.openxmlformats.org/officeDocument/2006/relationships/tags" Target="../tags/tag21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image" Target="../media/image2.png"/><Relationship Id="rId7" Type="http://schemas.openxmlformats.org/officeDocument/2006/relationships/tags" Target="../tags/tag232.xml"/><Relationship Id="rId6" Type="http://schemas.openxmlformats.org/officeDocument/2006/relationships/tags" Target="../tags/tag231.xml"/><Relationship Id="rId5" Type="http://schemas.openxmlformats.org/officeDocument/2006/relationships/image" Target="../media/image1.png"/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33.xml"/><Relationship Id="rId10" Type="http://schemas.openxmlformats.org/officeDocument/2006/relationships/image" Target="../media/image5.png"/><Relationship Id="rId1" Type="http://schemas.openxmlformats.org/officeDocument/2006/relationships/tags" Target="../tags/tag22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image" Target="../media/image1.png"/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40.xml"/><Relationship Id="rId1" Type="http://schemas.openxmlformats.org/officeDocument/2006/relationships/tags" Target="../tags/tag23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2.png"/><Relationship Id="rId7" Type="http://schemas.openxmlformats.org/officeDocument/2006/relationships/tags" Target="../tags/tag246.xml"/><Relationship Id="rId6" Type="http://schemas.openxmlformats.org/officeDocument/2006/relationships/tags" Target="../tags/tag245.xml"/><Relationship Id="rId5" Type="http://schemas.openxmlformats.org/officeDocument/2006/relationships/image" Target="../media/image1.png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47.xml"/><Relationship Id="rId10" Type="http://schemas.openxmlformats.org/officeDocument/2006/relationships/image" Target="../media/image8.png"/><Relationship Id="rId1" Type="http://schemas.openxmlformats.org/officeDocument/2006/relationships/tags" Target="../tags/tag24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image" Target="../media/image1.png"/><Relationship Id="rId4" Type="http://schemas.openxmlformats.org/officeDocument/2006/relationships/tags" Target="../tags/tag251.xml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54.xml"/><Relationship Id="rId1" Type="http://schemas.openxmlformats.org/officeDocument/2006/relationships/tags" Target="../tags/tag24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image" Target="../media/image1.png"/><Relationship Id="rId4" Type="http://schemas.openxmlformats.org/officeDocument/2006/relationships/tags" Target="../tags/tag258.xml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261.xml"/><Relationship Id="rId1" Type="http://schemas.openxmlformats.org/officeDocument/2006/relationships/tags" Target="../tags/tag2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89685" y="1235075"/>
            <a:ext cx="10407650" cy="2122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altLang="zh-CN" sz="66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sz="6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Worldlib-Sci精品学术论文</a:t>
            </a:r>
            <a:endParaRPr sz="66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1285" y="3743325"/>
            <a:ext cx="5574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北京华宇星航国际教育科技有限公司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45260" y="3481705"/>
            <a:ext cx="7731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759200" cy="6858000"/>
          </a:xfrm>
          <a:prstGeom prst="rect">
            <a:avLst/>
          </a:prstGeom>
          <a:solidFill>
            <a:srgbClr val="161616">
              <a:alpha val="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任意形状 8"/>
          <p:cNvSpPr/>
          <p:nvPr userDrawn="1">
            <p:custDataLst>
              <p:tags r:id="rId2"/>
            </p:custDataLst>
          </p:nvPr>
        </p:nvSpPr>
        <p:spPr>
          <a:xfrm rot="16200000">
            <a:off x="-21591" y="21328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0000"/>
                </a:srgbClr>
              </a:gs>
              <a:gs pos="100000">
                <a:srgbClr val="FFFFFF">
                  <a:alpha val="1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rgbClr val="FFFFFF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05547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0000"/>
                </a:srgbClr>
              </a:gs>
              <a:gs pos="100000">
                <a:srgbClr val="FFFFFF">
                  <a:alpha val="1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rgbClr val="FFFFFF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558851" y="762587"/>
            <a:ext cx="869950" cy="74693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57202" y="1229710"/>
            <a:ext cx="3200425" cy="1353184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300">
                <a:solidFill>
                  <a:srgbClr val="0065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产品使用说明</a:t>
            </a:r>
            <a:endParaRPr lang="zh-CN" altLang="en-US" sz="3600" b="1" spc="300">
              <a:solidFill>
                <a:srgbClr val="0065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itle 6"/>
          <p:cNvSpPr txBox="1"/>
          <p:nvPr>
            <p:custDataLst>
              <p:tags r:id="rId7"/>
            </p:custDataLst>
          </p:nvPr>
        </p:nvSpPr>
        <p:spPr>
          <a:xfrm>
            <a:off x="279402" y="2886352"/>
            <a:ext cx="3200400" cy="204030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sz="18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个人中心查看求助文献。</a:t>
            </a:r>
            <a:endParaRPr lang="zh-CN" sz="1800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3860" y="1635125"/>
            <a:ext cx="7399655" cy="358838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Freeform 37      (向天歌演示原创作品：www.TopPPT.cn)"/>
          <p:cNvSpPr/>
          <p:nvPr/>
        </p:nvSpPr>
        <p:spPr>
          <a:xfrm rot="19177476">
            <a:off x="8159750" y="312738"/>
            <a:ext cx="5683250" cy="5346700"/>
          </a:xfrm>
          <a:custGeom>
            <a:avLst/>
            <a:gdLst>
              <a:gd name="connsiteX0" fmla="*/ 699354 w 5683751"/>
              <a:gd name="connsiteY0" fmla="*/ 2660654 h 5347153"/>
              <a:gd name="connsiteX1" fmla="*/ 699354 w 5683751"/>
              <a:gd name="connsiteY1" fmla="*/ 4647799 h 5347153"/>
              <a:gd name="connsiteX2" fmla="*/ 2720656 w 5683751"/>
              <a:gd name="connsiteY2" fmla="*/ 4654875 h 5347153"/>
              <a:gd name="connsiteX3" fmla="*/ 2131993 w 5683751"/>
              <a:gd name="connsiteY3" fmla="*/ 5347153 h 5347153"/>
              <a:gd name="connsiteX4" fmla="*/ 0 w 5683751"/>
              <a:gd name="connsiteY4" fmla="*/ 5347153 h 5347153"/>
              <a:gd name="connsiteX5" fmla="*/ 0 w 5683751"/>
              <a:gd name="connsiteY5" fmla="*/ 2660489 h 5347153"/>
              <a:gd name="connsiteX6" fmla="*/ 2808800 w 5683751"/>
              <a:gd name="connsiteY6" fmla="*/ 0 h 5347153"/>
              <a:gd name="connsiteX7" fmla="*/ 2832652 w 5683751"/>
              <a:gd name="connsiteY7" fmla="*/ 699354 h 5347153"/>
              <a:gd name="connsiteX8" fmla="*/ 699354 w 5683751"/>
              <a:gd name="connsiteY8" fmla="*/ 699354 h 5347153"/>
              <a:gd name="connsiteX9" fmla="*/ 699354 w 5683751"/>
              <a:gd name="connsiteY9" fmla="*/ 2481295 h 5347153"/>
              <a:gd name="connsiteX10" fmla="*/ 0 w 5683751"/>
              <a:gd name="connsiteY10" fmla="*/ 2481130 h 5347153"/>
              <a:gd name="connsiteX11" fmla="*/ 0 w 5683751"/>
              <a:gd name="connsiteY11" fmla="*/ 0 h 5347153"/>
              <a:gd name="connsiteX12" fmla="*/ 4307551 w 5683751"/>
              <a:gd name="connsiteY12" fmla="*/ 0 h 5347153"/>
              <a:gd name="connsiteX13" fmla="*/ 5683751 w 5683751"/>
              <a:gd name="connsiteY13" fmla="*/ 1170220 h 5347153"/>
              <a:gd name="connsiteX14" fmla="*/ 5080222 w 5683751"/>
              <a:gd name="connsiteY14" fmla="*/ 1879981 h 5347153"/>
              <a:gd name="connsiteX15" fmla="*/ 5080546 w 5683751"/>
              <a:gd name="connsiteY15" fmla="*/ 1701265 h 5347153"/>
              <a:gd name="connsiteX16" fmla="*/ 5081521 w 5683751"/>
              <a:gd name="connsiteY16" fmla="*/ 699354 h 5347153"/>
              <a:gd name="connsiteX17" fmla="*/ 3041115 w 5683751"/>
              <a:gd name="connsiteY17" fmla="*/ 699354 h 5347153"/>
              <a:gd name="connsiteX18" fmla="*/ 3017264 w 5683751"/>
              <a:gd name="connsiteY18" fmla="*/ 0 h 534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3751" h="5347153">
                <a:moveTo>
                  <a:pt x="699354" y="2660654"/>
                </a:moveTo>
                <a:lnTo>
                  <a:pt x="699354" y="4647799"/>
                </a:lnTo>
                <a:lnTo>
                  <a:pt x="2720656" y="4654875"/>
                </a:lnTo>
                <a:lnTo>
                  <a:pt x="2131993" y="5347153"/>
                </a:lnTo>
                <a:lnTo>
                  <a:pt x="0" y="5347153"/>
                </a:lnTo>
                <a:lnTo>
                  <a:pt x="0" y="2660489"/>
                </a:lnTo>
                <a:close/>
                <a:moveTo>
                  <a:pt x="2808800" y="0"/>
                </a:moveTo>
                <a:lnTo>
                  <a:pt x="2832652" y="699354"/>
                </a:lnTo>
                <a:lnTo>
                  <a:pt x="699354" y="699354"/>
                </a:lnTo>
                <a:lnTo>
                  <a:pt x="699354" y="2481295"/>
                </a:lnTo>
                <a:lnTo>
                  <a:pt x="0" y="2481130"/>
                </a:lnTo>
                <a:lnTo>
                  <a:pt x="0" y="0"/>
                </a:lnTo>
                <a:close/>
                <a:moveTo>
                  <a:pt x="4307551" y="0"/>
                </a:moveTo>
                <a:lnTo>
                  <a:pt x="5683751" y="1170220"/>
                </a:lnTo>
                <a:lnTo>
                  <a:pt x="5080222" y="1879981"/>
                </a:lnTo>
                <a:lnTo>
                  <a:pt x="5080546" y="1701265"/>
                </a:lnTo>
                <a:cubicBezTo>
                  <a:pt x="5081157" y="1364859"/>
                  <a:pt x="5081625" y="1029670"/>
                  <a:pt x="5081521" y="699354"/>
                </a:cubicBezTo>
                <a:lnTo>
                  <a:pt x="3041115" y="699354"/>
                </a:lnTo>
                <a:lnTo>
                  <a:pt x="30172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9" name="Freeform 38      (向天歌演示原创作品：www.TopPPT.cn)"/>
          <p:cNvSpPr/>
          <p:nvPr/>
        </p:nvSpPr>
        <p:spPr>
          <a:xfrm rot="19177476">
            <a:off x="10460038" y="1317625"/>
            <a:ext cx="3463925" cy="4075113"/>
          </a:xfrm>
          <a:custGeom>
            <a:avLst/>
            <a:gdLst>
              <a:gd name="connsiteX0" fmla="*/ 699354 w 3464896"/>
              <a:gd name="connsiteY0" fmla="*/ 2076448 h 4074783"/>
              <a:gd name="connsiteX1" fmla="*/ 699354 w 3464896"/>
              <a:gd name="connsiteY1" fmla="*/ 3252330 h 4074783"/>
              <a:gd name="connsiteX2" fmla="*/ 0 w 3464896"/>
              <a:gd name="connsiteY2" fmla="*/ 4074783 h 4074783"/>
              <a:gd name="connsiteX3" fmla="*/ 0 w 3464896"/>
              <a:gd name="connsiteY3" fmla="*/ 2076283 h 4074783"/>
              <a:gd name="connsiteX4" fmla="*/ 1684570 w 3464896"/>
              <a:gd name="connsiteY4" fmla="*/ 0 h 4074783"/>
              <a:gd name="connsiteX5" fmla="*/ 1708421 w 3464896"/>
              <a:gd name="connsiteY5" fmla="*/ 699355 h 4074783"/>
              <a:gd name="connsiteX6" fmla="*/ 699354 w 3464896"/>
              <a:gd name="connsiteY6" fmla="*/ 699354 h 4074783"/>
              <a:gd name="connsiteX7" fmla="*/ 699354 w 3464896"/>
              <a:gd name="connsiteY7" fmla="*/ 1859921 h 4074783"/>
              <a:gd name="connsiteX8" fmla="*/ 0 w 3464896"/>
              <a:gd name="connsiteY8" fmla="*/ 1859755 h 4074783"/>
              <a:gd name="connsiteX9" fmla="*/ 0 w 3464896"/>
              <a:gd name="connsiteY9" fmla="*/ 0 h 4074783"/>
              <a:gd name="connsiteX10" fmla="*/ 3464896 w 3464896"/>
              <a:gd name="connsiteY10" fmla="*/ 1 h 4074783"/>
              <a:gd name="connsiteX11" fmla="*/ 2870217 w 3464896"/>
              <a:gd name="connsiteY11" fmla="*/ 699354 h 4074783"/>
              <a:gd name="connsiteX12" fmla="*/ 1916884 w 3464896"/>
              <a:gd name="connsiteY12" fmla="*/ 699354 h 4074783"/>
              <a:gd name="connsiteX13" fmla="*/ 1893033 w 3464896"/>
              <a:gd name="connsiteY13" fmla="*/ 1 h 407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64896" h="4074783">
                <a:moveTo>
                  <a:pt x="699354" y="2076448"/>
                </a:moveTo>
                <a:lnTo>
                  <a:pt x="699354" y="3252330"/>
                </a:lnTo>
                <a:lnTo>
                  <a:pt x="0" y="4074783"/>
                </a:lnTo>
                <a:lnTo>
                  <a:pt x="0" y="2076283"/>
                </a:lnTo>
                <a:close/>
                <a:moveTo>
                  <a:pt x="1684570" y="0"/>
                </a:moveTo>
                <a:lnTo>
                  <a:pt x="1708421" y="699355"/>
                </a:lnTo>
                <a:lnTo>
                  <a:pt x="699354" y="699354"/>
                </a:lnTo>
                <a:lnTo>
                  <a:pt x="699354" y="1859921"/>
                </a:lnTo>
                <a:lnTo>
                  <a:pt x="0" y="1859755"/>
                </a:lnTo>
                <a:lnTo>
                  <a:pt x="0" y="0"/>
                </a:lnTo>
                <a:close/>
                <a:moveTo>
                  <a:pt x="3464896" y="1"/>
                </a:moveTo>
                <a:lnTo>
                  <a:pt x="2870217" y="699354"/>
                </a:lnTo>
                <a:lnTo>
                  <a:pt x="1916884" y="699354"/>
                </a:lnTo>
                <a:lnTo>
                  <a:pt x="1893033" y="1"/>
                </a:lnTo>
                <a:close/>
              </a:path>
            </a:pathLst>
          </a:custGeom>
          <a:solidFill>
            <a:srgbClr val="2B2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7" name="TextBox 21      (向天歌演示原创作品：www.TopPPT.cn)"/>
          <p:cNvSpPr txBox="1"/>
          <p:nvPr/>
        </p:nvSpPr>
        <p:spPr>
          <a:xfrm>
            <a:off x="1285875" y="2860040"/>
            <a:ext cx="51098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en-US" altLang="zh-CN" sz="4800" b="1" dirty="0">
                <a:solidFill>
                  <a:srgbClr val="2B2E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THANK  YOU</a:t>
            </a:r>
            <a:endParaRPr lang="zh-CN" altLang="en-US" sz="4800" b="1" dirty="0">
              <a:solidFill>
                <a:srgbClr val="2B2E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29760" y="6288405"/>
            <a:ext cx="4507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北京华宇星航国际教育科技有限公司</a:t>
            </a:r>
            <a:endParaRPr lang="zh-CN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144"/>
          <p:cNvSpPr/>
          <p:nvPr>
            <p:custDataLst>
              <p:tags r:id="rId1"/>
            </p:custDataLst>
          </p:nvPr>
        </p:nvSpPr>
        <p:spPr>
          <a:xfrm flipH="1">
            <a:off x="9672320" y="762000"/>
            <a:ext cx="2525395" cy="1212850"/>
          </a:xfrm>
          <a:custGeom>
            <a:avLst/>
            <a:gdLst/>
            <a:ahLst/>
            <a:cxnLst/>
            <a:rect l="0" t="0" r="0" b="0"/>
            <a:pathLst>
              <a:path w="6191251" h="2971801">
                <a:moveTo>
                  <a:pt x="0" y="0"/>
                </a:moveTo>
                <a:lnTo>
                  <a:pt x="0" y="2971800"/>
                </a:lnTo>
                <a:lnTo>
                  <a:pt x="3813810" y="2971800"/>
                </a:lnTo>
                <a:lnTo>
                  <a:pt x="6191250" y="0"/>
                </a:lnTo>
              </a:path>
            </a:pathLst>
          </a:custGeom>
          <a:solidFill>
            <a:srgbClr val="F2F2F2">
              <a:alpha val="4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: 形状 145"/>
          <p:cNvSpPr/>
          <p:nvPr>
            <p:custDataLst>
              <p:tags r:id="rId2"/>
            </p:custDataLst>
          </p:nvPr>
        </p:nvSpPr>
        <p:spPr>
          <a:xfrm flipH="1">
            <a:off x="9961880" y="0"/>
            <a:ext cx="2242820" cy="2781935"/>
          </a:xfrm>
          <a:custGeom>
            <a:avLst/>
            <a:gdLst>
              <a:gd name="connsiteX0" fmla="*/ 4699000 w 5502910"/>
              <a:gd name="connsiteY0" fmla="*/ 441960 h 6822440"/>
              <a:gd name="connsiteX1" fmla="*/ 4516120 w 5502910"/>
              <a:gd name="connsiteY1" fmla="*/ 441960 h 6822440"/>
              <a:gd name="connsiteX2" fmla="*/ 4872990 w 5502910"/>
              <a:gd name="connsiteY2" fmla="*/ 0 h 6822440"/>
              <a:gd name="connsiteX3" fmla="*/ 4690110 w 5502910"/>
              <a:gd name="connsiteY3" fmla="*/ 0 h 6822440"/>
              <a:gd name="connsiteX4" fmla="*/ 4334510 w 5502910"/>
              <a:gd name="connsiteY4" fmla="*/ 441960 h 6822440"/>
              <a:gd name="connsiteX5" fmla="*/ 4152900 w 5502910"/>
              <a:gd name="connsiteY5" fmla="*/ 441960 h 6822440"/>
              <a:gd name="connsiteX6" fmla="*/ 4508500 w 5502910"/>
              <a:gd name="connsiteY6" fmla="*/ 0 h 6822440"/>
              <a:gd name="connsiteX7" fmla="*/ 4326890 w 5502910"/>
              <a:gd name="connsiteY7" fmla="*/ 0 h 6822440"/>
              <a:gd name="connsiteX8" fmla="*/ 3970020 w 5502910"/>
              <a:gd name="connsiteY8" fmla="*/ 441960 h 6822440"/>
              <a:gd name="connsiteX9" fmla="*/ 3788410 w 5502910"/>
              <a:gd name="connsiteY9" fmla="*/ 441960 h 6822440"/>
              <a:gd name="connsiteX10" fmla="*/ 4144010 w 5502910"/>
              <a:gd name="connsiteY10" fmla="*/ 0 h 6822440"/>
              <a:gd name="connsiteX11" fmla="*/ 3962400 w 5502910"/>
              <a:gd name="connsiteY11" fmla="*/ 0 h 6822440"/>
              <a:gd name="connsiteX12" fmla="*/ 3605530 w 5502910"/>
              <a:gd name="connsiteY12" fmla="*/ 441960 h 6822440"/>
              <a:gd name="connsiteX13" fmla="*/ 3423920 w 5502910"/>
              <a:gd name="connsiteY13" fmla="*/ 441960 h 6822440"/>
              <a:gd name="connsiteX14" fmla="*/ 3779520 w 5502910"/>
              <a:gd name="connsiteY14" fmla="*/ 0 h 6822440"/>
              <a:gd name="connsiteX15" fmla="*/ 3597910 w 5502910"/>
              <a:gd name="connsiteY15" fmla="*/ 0 h 6822440"/>
              <a:gd name="connsiteX16" fmla="*/ 3241040 w 5502910"/>
              <a:gd name="connsiteY16" fmla="*/ 441960 h 6822440"/>
              <a:gd name="connsiteX17" fmla="*/ 3081020 w 5502910"/>
              <a:gd name="connsiteY17" fmla="*/ 441960 h 6822440"/>
              <a:gd name="connsiteX18" fmla="*/ 3437890 w 5502910"/>
              <a:gd name="connsiteY18" fmla="*/ 0 h 6822440"/>
              <a:gd name="connsiteX19" fmla="*/ 0 w 5502910"/>
              <a:gd name="connsiteY19" fmla="*/ 0 h 6822440"/>
              <a:gd name="connsiteX20" fmla="*/ 0 w 5502910"/>
              <a:gd name="connsiteY20" fmla="*/ 6822440 h 6822440"/>
              <a:gd name="connsiteX21" fmla="*/ 5502910 w 5502910"/>
              <a:gd name="connsiteY21" fmla="*/ 0 h 6822440"/>
              <a:gd name="connsiteX22" fmla="*/ 5054600 w 5502910"/>
              <a:gd name="connsiteY22" fmla="*/ 0 h 6822440"/>
              <a:gd name="connsiteX23" fmla="*/ 4699000 w 5502910"/>
              <a:gd name="connsiteY23" fmla="*/ 441960 h 682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02910" h="6822440">
                <a:moveTo>
                  <a:pt x="4699000" y="441960"/>
                </a:moveTo>
                <a:lnTo>
                  <a:pt x="4516120" y="441960"/>
                </a:lnTo>
                <a:lnTo>
                  <a:pt x="4872990" y="0"/>
                </a:lnTo>
                <a:lnTo>
                  <a:pt x="4690110" y="0"/>
                </a:lnTo>
                <a:lnTo>
                  <a:pt x="4334510" y="441960"/>
                </a:lnTo>
                <a:lnTo>
                  <a:pt x="4152900" y="441960"/>
                </a:lnTo>
                <a:lnTo>
                  <a:pt x="4508500" y="0"/>
                </a:lnTo>
                <a:lnTo>
                  <a:pt x="4326890" y="0"/>
                </a:lnTo>
                <a:lnTo>
                  <a:pt x="3970020" y="441960"/>
                </a:lnTo>
                <a:lnTo>
                  <a:pt x="3788410" y="441960"/>
                </a:lnTo>
                <a:lnTo>
                  <a:pt x="4144010" y="0"/>
                </a:lnTo>
                <a:lnTo>
                  <a:pt x="3962400" y="0"/>
                </a:lnTo>
                <a:lnTo>
                  <a:pt x="3605530" y="441960"/>
                </a:lnTo>
                <a:lnTo>
                  <a:pt x="3423920" y="441960"/>
                </a:lnTo>
                <a:lnTo>
                  <a:pt x="3779520" y="0"/>
                </a:lnTo>
                <a:lnTo>
                  <a:pt x="3597910" y="0"/>
                </a:lnTo>
                <a:lnTo>
                  <a:pt x="3241040" y="441960"/>
                </a:lnTo>
                <a:lnTo>
                  <a:pt x="3081020" y="441960"/>
                </a:lnTo>
                <a:lnTo>
                  <a:pt x="3437890" y="0"/>
                </a:lnTo>
                <a:lnTo>
                  <a:pt x="0" y="0"/>
                </a:lnTo>
                <a:lnTo>
                  <a:pt x="0" y="6822440"/>
                </a:lnTo>
                <a:lnTo>
                  <a:pt x="5502910" y="0"/>
                </a:lnTo>
                <a:lnTo>
                  <a:pt x="5054600" y="0"/>
                </a:lnTo>
                <a:lnTo>
                  <a:pt x="4699000" y="441960"/>
                </a:lnTo>
              </a:path>
            </a:pathLst>
          </a:custGeom>
          <a:solidFill>
            <a:srgbClr val="F2F2F2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283438" y="2720560"/>
            <a:ext cx="56916" cy="2614346"/>
            <a:chOff x="757242" y="1489086"/>
            <a:chExt cx="56916" cy="2614346"/>
          </a:xfrm>
        </p:grpSpPr>
        <p:cxnSp>
          <p:nvCxnSpPr>
            <p:cNvPr id="7" name="直接连接符 6"/>
            <p:cNvCxnSpPr/>
            <p:nvPr>
              <p:custDataLst>
                <p:tags r:id="rId4"/>
              </p:custDataLst>
            </p:nvPr>
          </p:nvCxnSpPr>
          <p:spPr>
            <a:xfrm>
              <a:off x="785700" y="1489086"/>
              <a:ext cx="0" cy="1798094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/>
            <p:cNvGrpSpPr/>
            <p:nvPr/>
          </p:nvGrpSpPr>
          <p:grpSpPr>
            <a:xfrm>
              <a:off x="757242" y="3628525"/>
              <a:ext cx="56916" cy="474907"/>
              <a:chOff x="1381783" y="1849459"/>
              <a:chExt cx="56916" cy="474907"/>
            </a:xfrm>
          </p:grpSpPr>
          <p:grpSp>
            <p:nvGrpSpPr>
              <p:cNvPr id="8" name="组合 7"/>
              <p:cNvGrpSpPr/>
              <p:nvPr/>
            </p:nvGrpSpPr>
            <p:grpSpPr>
              <a:xfrm flipV="1">
                <a:off x="1381783" y="2267450"/>
                <a:ext cx="56916" cy="56916"/>
                <a:chOff x="1988060" y="1995066"/>
                <a:chExt cx="108922" cy="108922"/>
              </a:xfrm>
            </p:grpSpPr>
            <p:cxnSp>
              <p:nvCxnSpPr>
                <p:cNvPr id="13" name="直接连接符 12"/>
                <p:cNvCxnSpPr/>
                <p:nvPr>
                  <p:custDataLst>
                    <p:tags r:id="rId5"/>
                  </p:custDataLst>
                </p:nvPr>
              </p:nvCxnSpPr>
              <p:spPr>
                <a:xfrm>
                  <a:off x="2042521" y="1995066"/>
                  <a:ext cx="0" cy="108922"/>
                </a:xfrm>
                <a:prstGeom prst="line">
                  <a:avLst/>
                </a:prstGeom>
                <a:ln>
                  <a:solidFill>
                    <a:srgbClr val="BFBF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>
                  <p:custDataLst>
                    <p:tags r:id="rId6"/>
                  </p:custDataLst>
                </p:nvPr>
              </p:nvCxnSpPr>
              <p:spPr>
                <a:xfrm rot="16200000">
                  <a:off x="2042521" y="1995067"/>
                  <a:ext cx="0" cy="108922"/>
                </a:xfrm>
                <a:prstGeom prst="line">
                  <a:avLst/>
                </a:prstGeom>
                <a:ln>
                  <a:solidFill>
                    <a:srgbClr val="BFBF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组合 14"/>
              <p:cNvGrpSpPr/>
              <p:nvPr/>
            </p:nvGrpSpPr>
            <p:grpSpPr>
              <a:xfrm flipV="1">
                <a:off x="1381783" y="2060415"/>
                <a:ext cx="56916" cy="56916"/>
                <a:chOff x="1988060" y="1995066"/>
                <a:chExt cx="108922" cy="108922"/>
              </a:xfrm>
            </p:grpSpPr>
            <p:cxnSp>
              <p:nvCxnSpPr>
                <p:cNvPr id="16" name="直接连接符 15"/>
                <p:cNvCxnSpPr/>
                <p:nvPr>
                  <p:custDataLst>
                    <p:tags r:id="rId7"/>
                  </p:custDataLst>
                </p:nvPr>
              </p:nvCxnSpPr>
              <p:spPr>
                <a:xfrm>
                  <a:off x="2042521" y="1995066"/>
                  <a:ext cx="0" cy="108922"/>
                </a:xfrm>
                <a:prstGeom prst="line">
                  <a:avLst/>
                </a:prstGeom>
                <a:ln>
                  <a:solidFill>
                    <a:srgbClr val="BFBF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>
                  <p:custDataLst>
                    <p:tags r:id="rId8"/>
                  </p:custDataLst>
                </p:nvPr>
              </p:nvCxnSpPr>
              <p:spPr>
                <a:xfrm rot="16200000">
                  <a:off x="2042521" y="1995067"/>
                  <a:ext cx="0" cy="108922"/>
                </a:xfrm>
                <a:prstGeom prst="line">
                  <a:avLst/>
                </a:prstGeom>
                <a:ln>
                  <a:solidFill>
                    <a:srgbClr val="BFBF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flipV="1">
                <a:off x="1381783" y="1849459"/>
                <a:ext cx="56916" cy="56916"/>
                <a:chOff x="1988060" y="1995066"/>
                <a:chExt cx="108922" cy="108922"/>
              </a:xfrm>
            </p:grpSpPr>
            <p:cxnSp>
              <p:nvCxnSpPr>
                <p:cNvPr id="19" name="直接连接符 18"/>
                <p:cNvCxnSpPr/>
                <p:nvPr>
                  <p:custDataLst>
                    <p:tags r:id="rId9"/>
                  </p:custDataLst>
                </p:nvPr>
              </p:nvCxnSpPr>
              <p:spPr>
                <a:xfrm>
                  <a:off x="2042521" y="1995066"/>
                  <a:ext cx="0" cy="108922"/>
                </a:xfrm>
                <a:prstGeom prst="line">
                  <a:avLst/>
                </a:prstGeom>
                <a:ln>
                  <a:solidFill>
                    <a:srgbClr val="BFBF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>
                  <p:custDataLst>
                    <p:tags r:id="rId10"/>
                  </p:custDataLst>
                </p:nvPr>
              </p:nvCxnSpPr>
              <p:spPr>
                <a:xfrm rot="16200000">
                  <a:off x="2042521" y="1995067"/>
                  <a:ext cx="0" cy="108922"/>
                </a:xfrm>
                <a:prstGeom prst="line">
                  <a:avLst/>
                </a:prstGeom>
                <a:ln>
                  <a:solidFill>
                    <a:srgbClr val="BFBFB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1" name="斜纹 20"/>
          <p:cNvSpPr/>
          <p:nvPr>
            <p:custDataLst>
              <p:tags r:id="rId11"/>
            </p:custDataLst>
          </p:nvPr>
        </p:nvSpPr>
        <p:spPr>
          <a:xfrm rot="8100000">
            <a:off x="-244064" y="543543"/>
            <a:ext cx="488126" cy="488126"/>
          </a:xfrm>
          <a:prstGeom prst="diagStripe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: 圆角 1128"/>
          <p:cNvSpPr/>
          <p:nvPr>
            <p:custDataLst>
              <p:tags r:id="rId12"/>
            </p:custDataLst>
          </p:nvPr>
        </p:nvSpPr>
        <p:spPr>
          <a:xfrm>
            <a:off x="609552" y="1664223"/>
            <a:ext cx="10972888" cy="4431826"/>
          </a:xfrm>
          <a:prstGeom prst="roundRect">
            <a:avLst>
              <a:gd name="adj" fmla="val 4386"/>
            </a:avLst>
          </a:prstGeom>
          <a:solidFill>
            <a:srgbClr val="FFFFFF"/>
          </a:solidFill>
          <a:ln w="12700">
            <a:solidFill>
              <a:srgbClr val="A3A3A3"/>
            </a:solidFill>
          </a:ln>
          <a:effectLst>
            <a:outerShdw blurRad="50800" dist="762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同心圆 262"/>
          <p:cNvSpPr/>
          <p:nvPr>
            <p:custDataLst>
              <p:tags r:id="rId13"/>
            </p:custDataLst>
          </p:nvPr>
        </p:nvSpPr>
        <p:spPr>
          <a:xfrm>
            <a:off x="11125241" y="5638845"/>
            <a:ext cx="304802" cy="304802"/>
          </a:xfrm>
          <a:prstGeom prst="donut">
            <a:avLst/>
          </a:prstGeom>
          <a:solidFill>
            <a:srgbClr val="006599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同心圆 262"/>
          <p:cNvSpPr/>
          <p:nvPr>
            <p:custDataLst>
              <p:tags r:id="rId14"/>
            </p:custDataLst>
          </p:nvPr>
        </p:nvSpPr>
        <p:spPr>
          <a:xfrm>
            <a:off x="761958" y="1816624"/>
            <a:ext cx="304802" cy="304802"/>
          </a:xfrm>
          <a:prstGeom prst="donut">
            <a:avLst/>
          </a:prstGeom>
          <a:solidFill>
            <a:srgbClr val="006599"/>
          </a:solidFill>
          <a:ln w="25400"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5"/>
            </p:custDataLst>
          </p:nvPr>
        </p:nvSpPr>
        <p:spPr>
          <a:xfrm>
            <a:off x="609600" y="618489"/>
            <a:ext cx="8686864" cy="74358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300">
                <a:solidFill>
                  <a:srgbClr val="0065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zh-CN" altLang="en-US" sz="4000" b="1" spc="300">
              <a:solidFill>
                <a:srgbClr val="0065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16"/>
            </p:custDataLst>
          </p:nvPr>
        </p:nvSpPr>
        <p:spPr>
          <a:xfrm>
            <a:off x="1219162" y="2121426"/>
            <a:ext cx="9753676" cy="351741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2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Worldlib-Sci精品学术论文 —  SCI（科学引文索引）、EI（工程索引）、ISTP（科技会议录索引）是世界著名的三大科技文献检索系统，是国际公认的进行科学统计与科学评价的主要检索工具，其中以 SCI 最为重要，可谓精品中的精品。</a:t>
            </a:r>
            <a:endParaRPr lang="zh-CN" altLang="en-US" sz="2200" spc="200" dirty="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lvl="1" indent="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sz="20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本库重点搜集整理SCI中的开放期刊</a:t>
            </a:r>
            <a:r>
              <a:rPr lang="en-US" sz="20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4565</a:t>
            </a:r>
            <a:r>
              <a:rPr sz="20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种，已发布到平台上的期刊为</a:t>
            </a:r>
            <a:r>
              <a:rPr lang="en-US" sz="20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4210</a:t>
            </a:r>
            <a:r>
              <a:rPr lang="zh-CN" altLang="en-US" sz="20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余</a:t>
            </a:r>
            <a:r>
              <a:rPr sz="20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种，</a:t>
            </a:r>
            <a:r>
              <a:rPr lang="en-US" sz="20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260</a:t>
            </a:r>
            <a:r>
              <a:rPr sz="20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万篇高质量学术论文。后续</a:t>
            </a:r>
            <a:r>
              <a:rPr lang="en-US" sz="20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sz="2000" spc="200" dirty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00余种期刊数据会陆续发布到平台上，同时，新增期刊导航功能，可以按照期刊名称实现卷号、期号的查询；支持手机扫描二维码进行阅读。</a:t>
            </a:r>
            <a:endParaRPr sz="2000" spc="200" dirty="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-9525"/>
            <a:ext cx="4098925" cy="6858000"/>
          </a:xfrm>
          <a:prstGeom prst="rect">
            <a:avLst/>
          </a:prstGeom>
          <a:solidFill>
            <a:srgbClr val="161616">
              <a:alpha val="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任意形状 8"/>
          <p:cNvSpPr/>
          <p:nvPr userDrawn="1">
            <p:custDataLst>
              <p:tags r:id="rId2"/>
            </p:custDataLst>
          </p:nvPr>
        </p:nvSpPr>
        <p:spPr>
          <a:xfrm rot="16200000">
            <a:off x="-21591" y="21328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0000"/>
                </a:srgbClr>
              </a:gs>
              <a:gs pos="100000">
                <a:srgbClr val="FFFFFF">
                  <a:alpha val="1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rgbClr val="FFFFFF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05547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0000"/>
                </a:srgbClr>
              </a:gs>
              <a:gs pos="100000">
                <a:srgbClr val="FFFFFF">
                  <a:alpha val="1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rgbClr val="FFFFFF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6350635" y="1718945"/>
            <a:ext cx="4382770" cy="38925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endParaRPr lang="zh-CN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6350635" y="1993265"/>
            <a:ext cx="4513580" cy="107823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p>
            <a: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Worldlib-Sci精品学术论文：</a:t>
            </a:r>
            <a:endParaRPr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sz="1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http://sci.worldlib.</a:t>
            </a:r>
            <a:r>
              <a:rPr lang="en-US" sz="1400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net</a:t>
            </a:r>
            <a:endParaRPr lang="en-US" sz="1400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>
            <p:custDataLst>
              <p:tags r:id="rId6"/>
            </p:custDataLst>
          </p:nvPr>
        </p:nvSpPr>
        <p:spPr>
          <a:xfrm>
            <a:off x="5899785" y="1736725"/>
            <a:ext cx="415925" cy="415925"/>
          </a:xfrm>
          <a:prstGeom prst="ellipse">
            <a:avLst/>
          </a:prstGeom>
          <a:solidFill>
            <a:srgbClr val="006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5000" lnSpcReduction="20000"/>
          </a:bodyPr>
          <a:p>
            <a:pPr algn="ctr"/>
            <a:endParaRPr lang="zh-CN" altLang="en-US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椭圆 107"/>
          <p:cNvSpPr/>
          <p:nvPr>
            <p:custDataLst>
              <p:tags r:id="rId7"/>
            </p:custDataLst>
          </p:nvPr>
        </p:nvSpPr>
        <p:spPr>
          <a:xfrm>
            <a:off x="5899785" y="3803015"/>
            <a:ext cx="415925" cy="415925"/>
          </a:xfrm>
          <a:prstGeom prst="ellipse">
            <a:avLst/>
          </a:prstGeom>
          <a:solidFill>
            <a:srgbClr val="006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65000" lnSpcReduction="20000"/>
          </a:bodyPr>
          <a:p>
            <a:pPr algn="ctr"/>
            <a:endParaRPr lang="zh-CN" altLang="en-US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6350635" y="3785870"/>
            <a:ext cx="4382770" cy="38925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b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操作说明：</a:t>
            </a:r>
            <a:endParaRPr lang="zh-CN" b="1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>
            <p:custDataLst>
              <p:tags r:id="rId9"/>
            </p:custDataLst>
          </p:nvPr>
        </p:nvSpPr>
        <p:spPr>
          <a:xfrm>
            <a:off x="6350635" y="4060190"/>
            <a:ext cx="4513580" cy="107823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p>
            <a: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在浏览器中打开网址</a:t>
            </a:r>
            <a:endParaRPr 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在IP开通范围内不用登录</a:t>
            </a:r>
            <a:endParaRPr 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14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在检索框里输入关键词点击查询按钮进入查询列表页</a:t>
            </a:r>
            <a:endParaRPr lang="en-US" sz="14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10"/>
            </p:custDataLst>
          </p:nvPr>
        </p:nvCxnSpPr>
        <p:spPr>
          <a:xfrm>
            <a:off x="5930265" y="3419475"/>
            <a:ext cx="4826635" cy="0"/>
          </a:xfrm>
          <a:prstGeom prst="line">
            <a:avLst/>
          </a:prstGeom>
          <a:ln>
            <a:solidFill>
              <a:srgbClr val="D9D9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>
            <p:custDataLst>
              <p:tags r:id="rId11"/>
            </p:custDataLst>
          </p:nvPr>
        </p:nvSpPr>
        <p:spPr>
          <a:xfrm>
            <a:off x="5899785" y="1775460"/>
            <a:ext cx="424180" cy="33845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>
            <p:custDataLst>
              <p:tags r:id="rId12"/>
            </p:custDataLst>
          </p:nvPr>
        </p:nvSpPr>
        <p:spPr>
          <a:xfrm>
            <a:off x="5899785" y="3835400"/>
            <a:ext cx="424180" cy="33845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229235" y="1993265"/>
            <a:ext cx="3967480" cy="2286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4000" b="1" spc="300">
                <a:solidFill>
                  <a:srgbClr val="0065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产品使用说明</a:t>
            </a:r>
            <a:endParaRPr lang="zh-CN" altLang="en-US" sz="4000" b="1" spc="300">
              <a:solidFill>
                <a:srgbClr val="0065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102873" cy="6858000"/>
          </a:xfrm>
          <a:prstGeom prst="rect">
            <a:avLst/>
          </a:prstGeom>
          <a:solidFill>
            <a:srgbClr val="161616">
              <a:alpha val="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任意形状 8"/>
          <p:cNvSpPr/>
          <p:nvPr userDrawn="1">
            <p:custDataLst>
              <p:tags r:id="rId2"/>
            </p:custDataLst>
          </p:nvPr>
        </p:nvSpPr>
        <p:spPr>
          <a:xfrm rot="16200000">
            <a:off x="-21591" y="21328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0000"/>
                </a:srgbClr>
              </a:gs>
              <a:gs pos="100000">
                <a:srgbClr val="FFFFFF">
                  <a:alpha val="1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rgbClr val="FFFFFF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05547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0000"/>
                </a:srgbClr>
              </a:gs>
              <a:gs pos="100000">
                <a:srgbClr val="FFFFFF">
                  <a:alpha val="1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rgbClr val="FFFFFF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558851" y="762587"/>
            <a:ext cx="869950" cy="74693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484505" y="1337945"/>
            <a:ext cx="3500755" cy="841375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300">
                <a:solidFill>
                  <a:srgbClr val="0065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产品使用说明</a:t>
            </a:r>
            <a:endParaRPr lang="zh-CN" altLang="en-US" sz="4000" b="1" spc="300">
              <a:solidFill>
                <a:srgbClr val="0065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itle 6"/>
          <p:cNvSpPr txBox="1"/>
          <p:nvPr>
            <p:custDataLst>
              <p:tags r:id="rId7"/>
            </p:custDataLst>
          </p:nvPr>
        </p:nvSpPr>
        <p:spPr>
          <a:xfrm>
            <a:off x="457202" y="2885717"/>
            <a:ext cx="3200400" cy="243884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sz="16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如图是该数据库首页，首页可以直接进行文章检索，也可以打开</a:t>
            </a:r>
            <a:r>
              <a:rPr lang="zh-CN" sz="1600" b="1" spc="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期刊列表页进行期刊检索。</a:t>
            </a:r>
            <a:endParaRPr altLang="zh-CN" sz="1600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 descr="sci_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170" y="287020"/>
            <a:ext cx="1481455" cy="3873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696460" y="1915160"/>
            <a:ext cx="7159625" cy="349440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759200" cy="6858000"/>
          </a:xfrm>
          <a:prstGeom prst="rect">
            <a:avLst/>
          </a:prstGeom>
          <a:solidFill>
            <a:srgbClr val="161616">
              <a:alpha val="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任意形状 8"/>
          <p:cNvSpPr/>
          <p:nvPr userDrawn="1">
            <p:custDataLst>
              <p:tags r:id="rId2"/>
            </p:custDataLst>
          </p:nvPr>
        </p:nvSpPr>
        <p:spPr>
          <a:xfrm rot="16200000">
            <a:off x="-21591" y="21328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0000"/>
                </a:srgbClr>
              </a:gs>
              <a:gs pos="100000">
                <a:srgbClr val="FFFFFF">
                  <a:alpha val="1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rgbClr val="FFFFFF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05547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0000"/>
                </a:srgbClr>
              </a:gs>
              <a:gs pos="100000">
                <a:srgbClr val="FFFFFF">
                  <a:alpha val="1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rgbClr val="FFFFFF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558851" y="762587"/>
            <a:ext cx="869950" cy="74693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57202" y="1229710"/>
            <a:ext cx="3200425" cy="1353184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300">
                <a:solidFill>
                  <a:srgbClr val="0065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产品使用说明</a:t>
            </a:r>
            <a:endParaRPr lang="zh-CN" altLang="en-US" sz="3600" b="1" spc="300">
              <a:solidFill>
                <a:srgbClr val="0065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itle 6"/>
          <p:cNvSpPr txBox="1"/>
          <p:nvPr>
            <p:custDataLst>
              <p:tags r:id="rId7"/>
            </p:custDataLst>
          </p:nvPr>
        </p:nvSpPr>
        <p:spPr>
          <a:xfrm>
            <a:off x="457202" y="2885717"/>
            <a:ext cx="3200400" cy="204030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sz="18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期刊导航页，根据首字母排序，可以进行期刊名检索。点击选择期刊可以打开该期刊的期卷列表。</a:t>
            </a:r>
            <a:endParaRPr lang="zh-CN" sz="1800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sci_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170" y="287020"/>
            <a:ext cx="1481455" cy="387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4860" y="405130"/>
            <a:ext cx="4792345" cy="2473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6330" y="3373755"/>
            <a:ext cx="5728335" cy="295656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759200" cy="6858000"/>
          </a:xfrm>
          <a:prstGeom prst="rect">
            <a:avLst/>
          </a:prstGeom>
          <a:solidFill>
            <a:srgbClr val="161616">
              <a:alpha val="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任意形状 8"/>
          <p:cNvSpPr/>
          <p:nvPr userDrawn="1">
            <p:custDataLst>
              <p:tags r:id="rId2"/>
            </p:custDataLst>
          </p:nvPr>
        </p:nvSpPr>
        <p:spPr>
          <a:xfrm rot="16200000">
            <a:off x="-21591" y="21328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0000"/>
                </a:srgbClr>
              </a:gs>
              <a:gs pos="100000">
                <a:srgbClr val="FFFFFF">
                  <a:alpha val="1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rgbClr val="FFFFFF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05547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0000"/>
                </a:srgbClr>
              </a:gs>
              <a:gs pos="100000">
                <a:srgbClr val="FFFFFF">
                  <a:alpha val="1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rgbClr val="FFFFFF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558851" y="762587"/>
            <a:ext cx="869950" cy="74693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57202" y="1229710"/>
            <a:ext cx="3200425" cy="1353184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300">
                <a:solidFill>
                  <a:srgbClr val="0065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产品使用说明</a:t>
            </a:r>
            <a:endParaRPr lang="zh-CN" altLang="en-US" sz="3600" b="1" spc="300">
              <a:solidFill>
                <a:srgbClr val="0065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itle 6"/>
          <p:cNvSpPr txBox="1"/>
          <p:nvPr>
            <p:custDataLst>
              <p:tags r:id="rId7"/>
            </p:custDataLst>
          </p:nvPr>
        </p:nvSpPr>
        <p:spPr>
          <a:xfrm>
            <a:off x="457202" y="2885717"/>
            <a:ext cx="3200400" cy="204030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sz="18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首页检索直接进入检索列表页（如图），可以按照检索点、学科、语种、年限等聚合项实现二次检索。可以按照时间、相关性进行排序。可以用手机扫描右侧的二维码进行移动阅读。</a:t>
            </a:r>
            <a:endParaRPr lang="zh-CN" sz="1800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sci_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170" y="287020"/>
            <a:ext cx="1481455" cy="387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4645" y="1741805"/>
            <a:ext cx="7774940" cy="377063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759200" cy="6858000"/>
          </a:xfrm>
          <a:prstGeom prst="rect">
            <a:avLst/>
          </a:prstGeom>
          <a:solidFill>
            <a:srgbClr val="161616">
              <a:alpha val="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任意形状 8"/>
          <p:cNvSpPr/>
          <p:nvPr userDrawn="1">
            <p:custDataLst>
              <p:tags r:id="rId2"/>
            </p:custDataLst>
          </p:nvPr>
        </p:nvSpPr>
        <p:spPr>
          <a:xfrm rot="16200000">
            <a:off x="-21591" y="21328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0000"/>
                </a:srgbClr>
              </a:gs>
              <a:gs pos="100000">
                <a:srgbClr val="FFFFFF">
                  <a:alpha val="1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rgbClr val="FFFFFF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05547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0000"/>
                </a:srgbClr>
              </a:gs>
              <a:gs pos="100000">
                <a:srgbClr val="FFFFFF">
                  <a:alpha val="1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rgbClr val="FFFFFF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558851" y="762587"/>
            <a:ext cx="869950" cy="74693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57202" y="1229710"/>
            <a:ext cx="3200425" cy="1353184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300">
                <a:solidFill>
                  <a:srgbClr val="0065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产品使用说明</a:t>
            </a:r>
            <a:endParaRPr lang="zh-CN" altLang="en-US" sz="3600" b="1" spc="300">
              <a:solidFill>
                <a:srgbClr val="0065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itle 6"/>
          <p:cNvSpPr txBox="1"/>
          <p:nvPr>
            <p:custDataLst>
              <p:tags r:id="rId7"/>
            </p:custDataLst>
          </p:nvPr>
        </p:nvSpPr>
        <p:spPr>
          <a:xfrm>
            <a:off x="457202" y="2885717"/>
            <a:ext cx="3200400" cy="204030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sz="18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进入文章详情页，可以查看该文章的作者，发表时间以及摘要等相关信息。可以直接点击右侧的下载按钮进行下载或在线全文阅读。</a:t>
            </a:r>
            <a:endParaRPr lang="zh-CN" sz="1800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sci_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170" y="287020"/>
            <a:ext cx="1481455" cy="387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7685" y="538480"/>
            <a:ext cx="5642449" cy="273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9125" y="3591560"/>
            <a:ext cx="5642449" cy="273600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759200" cy="6858000"/>
          </a:xfrm>
          <a:prstGeom prst="rect">
            <a:avLst/>
          </a:prstGeom>
          <a:solidFill>
            <a:srgbClr val="161616">
              <a:alpha val="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任意形状 8"/>
          <p:cNvSpPr/>
          <p:nvPr userDrawn="1">
            <p:custDataLst>
              <p:tags r:id="rId2"/>
            </p:custDataLst>
          </p:nvPr>
        </p:nvSpPr>
        <p:spPr>
          <a:xfrm rot="16200000">
            <a:off x="-21591" y="21328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0000"/>
                </a:srgbClr>
              </a:gs>
              <a:gs pos="100000">
                <a:srgbClr val="FFFFFF">
                  <a:alpha val="1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rgbClr val="FFFFFF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05547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0000"/>
                </a:srgbClr>
              </a:gs>
              <a:gs pos="100000">
                <a:srgbClr val="FFFFFF">
                  <a:alpha val="1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rgbClr val="FFFFFF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558851" y="762587"/>
            <a:ext cx="869950" cy="74693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57202" y="1229710"/>
            <a:ext cx="3200425" cy="1353184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300">
                <a:solidFill>
                  <a:srgbClr val="0065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产品使用说明</a:t>
            </a:r>
            <a:endParaRPr lang="zh-CN" altLang="en-US" sz="3600" b="1" spc="300">
              <a:solidFill>
                <a:srgbClr val="0065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itle 6"/>
          <p:cNvSpPr txBox="1"/>
          <p:nvPr>
            <p:custDataLst>
              <p:tags r:id="rId7"/>
            </p:custDataLst>
          </p:nvPr>
        </p:nvSpPr>
        <p:spPr>
          <a:xfrm>
            <a:off x="457202" y="2885717"/>
            <a:ext cx="3200400" cy="204030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sz="18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进入文章详情页，可以查看该文章的作者，发表时间以及摘要等相关信息。可以直接点击右侧的下载按钮进行下载或在线全文阅读。</a:t>
            </a:r>
            <a:endParaRPr lang="zh-CN" sz="1800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7685" y="538480"/>
            <a:ext cx="5642449" cy="2736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9125" y="3591560"/>
            <a:ext cx="5642449" cy="273600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3759200" cy="6858000"/>
          </a:xfrm>
          <a:prstGeom prst="rect">
            <a:avLst/>
          </a:prstGeom>
          <a:solidFill>
            <a:srgbClr val="161616">
              <a:alpha val="8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任意形状 8"/>
          <p:cNvSpPr/>
          <p:nvPr userDrawn="1">
            <p:custDataLst>
              <p:tags r:id="rId2"/>
            </p:custDataLst>
          </p:nvPr>
        </p:nvSpPr>
        <p:spPr>
          <a:xfrm rot="16200000">
            <a:off x="-21591" y="21328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0000"/>
                </a:srgbClr>
              </a:gs>
              <a:gs pos="100000">
                <a:srgbClr val="FFFFFF">
                  <a:alpha val="1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rgbClr val="FFFFFF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05547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0000"/>
                </a:srgbClr>
              </a:gs>
              <a:gs pos="100000">
                <a:srgbClr val="FFFFFF">
                  <a:alpha val="1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kumimoji="1" lang="zh-CN" altLang="en-US" dirty="0">
              <a:solidFill>
                <a:srgbClr val="FFFFFF"/>
              </a:solidFill>
              <a:highlight>
                <a:srgbClr val="1171F1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形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10800000">
            <a:off x="10558851" y="762587"/>
            <a:ext cx="869950" cy="74693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57202" y="1229710"/>
            <a:ext cx="3200425" cy="1353184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600" b="1" spc="300">
                <a:solidFill>
                  <a:srgbClr val="0065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产品使用说明</a:t>
            </a:r>
            <a:endParaRPr lang="zh-CN" altLang="en-US" sz="3600" b="1" spc="300">
              <a:solidFill>
                <a:srgbClr val="0065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itle 6"/>
          <p:cNvSpPr txBox="1"/>
          <p:nvPr>
            <p:custDataLst>
              <p:tags r:id="rId7"/>
            </p:custDataLst>
          </p:nvPr>
        </p:nvSpPr>
        <p:spPr>
          <a:xfrm>
            <a:off x="457202" y="2885717"/>
            <a:ext cx="3200400" cy="204030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40" tIns="45720" rIns="91440" bIns="4572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sz="1800" spc="20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未能成功下载的文献可寻求人工帮助</a:t>
            </a:r>
            <a:endParaRPr lang="zh-CN" sz="1800" spc="20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2745" y="600710"/>
            <a:ext cx="7374255" cy="30359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3695" y="4110355"/>
            <a:ext cx="3020695" cy="245491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14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5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6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6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6"/>
  <p:tag name="KSO_WM_TEMPLATE_MASTER_THUMB_INDEX" val="12"/>
  <p:tag name="KSO_WM_TEMPLATE_THUMBS_INDEX" val="1、4、7、8、10、11、12、13、15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8717_1*i*1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01ce4b6322414d829c2bf67fd975e20a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CHIP_GROUPID" val="5ef1707e5bb2a422ac9a2b53"/>
  <p:tag name="KSO_WM_CHIP_XID" val="5ef1707e5bb2a422ac9a2b5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VALUE" val="44"/>
  <p:tag name="KSO_WM_TEMPLATE_ASSEMBLE_XID" val="5ef55431ea5a3ac527a189d5"/>
  <p:tag name="KSO_WM_TEMPLATE_ASSEMBLE_GROUPID" val="5ef55431ea5a3ac527a189d5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8717_1*i*2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97dfe7bac9b34d39ba51c7a60a5cdabe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CHIP_GROUPID" val="5ef1707e5bb2a422ac9a2b53"/>
  <p:tag name="KSO_WM_CHIP_XID" val="5ef1707e5bb2a422ac9a2b54"/>
  <p:tag name="KSO_WM_UNIT_FILL_FORE_SCHEMECOLOR_INDEX_BRIGHTNESS" val="-0.05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VALUE" val="90"/>
  <p:tag name="KSO_WM_TEMPLATE_ASSEMBLE_XID" val="5ef55431ea5a3ac527a189d5"/>
  <p:tag name="KSO_WM_TEMPLATE_ASSEMBLE_GROUPID" val="5ef55431ea5a3ac527a189d5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8717_1*i*3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87d16a5fd8004a03af2e09f03448e1b9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CHIP_GROUPID" val="5ef1707e5bb2a422ac9a2b53"/>
  <p:tag name="KSO_WM_CHIP_XID" val="5ef1707e5bb2a422ac9a2b54"/>
  <p:tag name="KSO_WM_TEMPLATE_ASSEMBLE_XID" val="5ef55431ea5a3ac527a189d5"/>
  <p:tag name="KSO_WM_TEMPLATE_ASSEMBLE_GROUPID" val="5ef55431ea5a3ac527a189d5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8717_1*i*4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SM_LIMIT_TYPE" val="1"/>
  <p:tag name="KSO_WM_CHIP_GROUPID" val="5ef1707e5bb2a422ac9a2b53"/>
  <p:tag name="KSO_WM_CHIP_XID" val="5ef1707e5bb2a422ac9a2b54"/>
  <p:tag name="KSO_WM_UNIT_LINE_FORE_SCHEMECOLOR_INDEX_BRIGHTNESS" val="-0.25"/>
  <p:tag name="KSO_WM_UNIT_LINE_FORE_SCHEMECOLOR_INDEX" val="14"/>
  <p:tag name="KSO_WM_UNIT_LINE_FILL_TYPE" val="2"/>
  <p:tag name="KSO_WM_TEMPLATE_ASSEMBLE_XID" val="5ef55431ea5a3ac527a189d5"/>
  <p:tag name="KSO_WM_TEMPLATE_ASSEMBLE_GROUPID" val="5ef55431ea5a3ac527a189d5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8717_1*i*5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SM_LIMIT_TYPE" val="1"/>
  <p:tag name="KSO_WM_CHIP_GROUPID" val="5ef1707e5bb2a422ac9a2b53"/>
  <p:tag name="KSO_WM_CHIP_XID" val="5ef1707e5bb2a422ac9a2b54"/>
  <p:tag name="KSO_WM_UNIT_LINE_FORE_SCHEMECOLOR_INDEX_BRIGHTNESS" val="-0.25"/>
  <p:tag name="KSO_WM_UNIT_LINE_FORE_SCHEMECOLOR_INDEX" val="14"/>
  <p:tag name="KSO_WM_UNIT_LINE_FILL_TYPE" val="2"/>
  <p:tag name="KSO_WM_TEMPLATE_ASSEMBLE_XID" val="5ef55431ea5a3ac527a189d5"/>
  <p:tag name="KSO_WM_TEMPLATE_ASSEMBLE_GROUPID" val="5ef55431ea5a3ac527a189d5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8717_1*i*6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SM_LIMIT_TYPE" val="1"/>
  <p:tag name="KSO_WM_CHIP_GROUPID" val="5ef1707e5bb2a422ac9a2b53"/>
  <p:tag name="KSO_WM_CHIP_XID" val="5ef1707e5bb2a422ac9a2b54"/>
  <p:tag name="KSO_WM_UNIT_LINE_FORE_SCHEMECOLOR_INDEX_BRIGHTNESS" val="-0.25"/>
  <p:tag name="KSO_WM_UNIT_LINE_FORE_SCHEMECOLOR_INDEX" val="14"/>
  <p:tag name="KSO_WM_UNIT_LINE_FILL_TYPE" val="2"/>
  <p:tag name="KSO_WM_TEMPLATE_ASSEMBLE_XID" val="5ef55431ea5a3ac527a189d5"/>
  <p:tag name="KSO_WM_TEMPLATE_ASSEMBLE_GROUPID" val="5ef55431ea5a3ac527a189d5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8717_1*i*7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SM_LIMIT_TYPE" val="1"/>
  <p:tag name="KSO_WM_CHIP_GROUPID" val="5ef1707e5bb2a422ac9a2b53"/>
  <p:tag name="KSO_WM_CHIP_XID" val="5ef1707e5bb2a422ac9a2b54"/>
  <p:tag name="KSO_WM_UNIT_LINE_FORE_SCHEMECOLOR_INDEX_BRIGHTNESS" val="-0.25"/>
  <p:tag name="KSO_WM_UNIT_LINE_FORE_SCHEMECOLOR_INDEX" val="14"/>
  <p:tag name="KSO_WM_UNIT_LINE_FILL_TYPE" val="2"/>
  <p:tag name="KSO_WM_TEMPLATE_ASSEMBLE_XID" val="5ef55431ea5a3ac527a189d5"/>
  <p:tag name="KSO_WM_TEMPLATE_ASSEMBLE_GROUPID" val="5ef55431ea5a3ac527a189d5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8717_1*i*8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SM_LIMIT_TYPE" val="1"/>
  <p:tag name="KSO_WM_CHIP_GROUPID" val="5ef1707e5bb2a422ac9a2b53"/>
  <p:tag name="KSO_WM_CHIP_XID" val="5ef1707e5bb2a422ac9a2b54"/>
  <p:tag name="KSO_WM_UNIT_LINE_FORE_SCHEMECOLOR_INDEX_BRIGHTNESS" val="-0.25"/>
  <p:tag name="KSO_WM_UNIT_LINE_FORE_SCHEMECOLOR_INDEX" val="14"/>
  <p:tag name="KSO_WM_UNIT_LINE_FILL_TYPE" val="2"/>
  <p:tag name="KSO_WM_TEMPLATE_ASSEMBLE_XID" val="5ef55431ea5a3ac527a189d5"/>
  <p:tag name="KSO_WM_TEMPLATE_ASSEMBLE_GROUPID" val="5ef55431ea5a3ac527a189d5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8717_1*i*9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SM_LIMIT_TYPE" val="1"/>
  <p:tag name="KSO_WM_CHIP_GROUPID" val="5ef1707e5bb2a422ac9a2b53"/>
  <p:tag name="KSO_WM_CHIP_XID" val="5ef1707e5bb2a422ac9a2b54"/>
  <p:tag name="KSO_WM_UNIT_LINE_FORE_SCHEMECOLOR_INDEX_BRIGHTNESS" val="-0.25"/>
  <p:tag name="KSO_WM_UNIT_LINE_FORE_SCHEMECOLOR_INDEX" val="14"/>
  <p:tag name="KSO_WM_UNIT_LINE_FILL_TYPE" val="2"/>
  <p:tag name="KSO_WM_TEMPLATE_ASSEMBLE_XID" val="5ef55431ea5a3ac527a189d5"/>
  <p:tag name="KSO_WM_TEMPLATE_ASSEMBLE_GROUPID" val="5ef55431ea5a3ac527a189d5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8717_1*i*10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SM_LIMIT_TYPE" val="1"/>
  <p:tag name="KSO_WM_CHIP_GROUPID" val="5ef1707e5bb2a422ac9a2b53"/>
  <p:tag name="KSO_WM_CHIP_XID" val="5ef1707e5bb2a422ac9a2b54"/>
  <p:tag name="KSO_WM_UNIT_LINE_FORE_SCHEMECOLOR_INDEX_BRIGHTNESS" val="-0.25"/>
  <p:tag name="KSO_WM_UNIT_LINE_FORE_SCHEMECOLOR_INDEX" val="14"/>
  <p:tag name="KSO_WM_UNIT_LINE_FILL_TYPE" val="2"/>
  <p:tag name="KSO_WM_TEMPLATE_ASSEMBLE_XID" val="5ef55431ea5a3ac527a189d5"/>
  <p:tag name="KSO_WM_TEMPLATE_ASSEMBLE_GROUPID" val="5ef55431ea5a3ac527a189d5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8717_1*i*11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baf8659539b443ed8eb644b8c37c40e1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CHIP_GROUPID" val="5ef1707e5bb2a422ac9a2b53"/>
  <p:tag name="KSO_WM_CHIP_XID" val="5ef1707e5bb2a422ac9a2b54"/>
  <p:tag name="KSO_WM_UNIT_FILL_FORE_SCHEMECOLOR_INDEX_BRIGHTNESS" val="0.8"/>
  <p:tag name="KSO_WM_UNIT_FILL_FORE_SCHEMECOLOR_INDEX" val="15"/>
  <p:tag name="KSO_WM_UNIT_FILL_TYPE" val="1"/>
  <p:tag name="KSO_WM_UNIT_TEXT_FILL_FORE_SCHEMECOLOR_INDEX_BRIGHTNESS" val="0"/>
  <p:tag name="KSO_WM_UNIT_TEXT_FILL_FORE_SCHEMECOLOR_INDEX" val="13"/>
  <p:tag name="KSO_WM_UNIT_TEXT_FILL_TYPE" val="1"/>
  <p:tag name="KSO_WM_UNIT_VALUE" val="4"/>
  <p:tag name="KSO_WM_TEMPLATE_ASSEMBLE_XID" val="5ef55431ea5a3ac527a189d5"/>
  <p:tag name="KSO_WM_TEMPLATE_ASSEMBLE_GROUPID" val="5ef55431ea5a3ac527a189d5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208717_1*i*12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31fc41685f8c46588fa01973dc68d4aa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f75326a4082b40ed9a2e282625b9d69b&quot;,&quot;X&quot;:{&quot;Pos&quot;:1},&quot;Y&quot;:{&quot;Pos&quot;:1}}}"/>
  <p:tag name="KSO_WM_CHIP_GROUPID" val="5ef1707e5bb2a422ac9a2b53"/>
  <p:tag name="KSO_WM_CHIP_XID" val="5ef1707e5bb2a422ac9a2b54"/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720"/>
  <p:tag name="KSO_WM_TEMPLATE_ASSEMBLE_XID" val="5ef55431ea5a3ac527a189d5"/>
  <p:tag name="KSO_WM_TEMPLATE_ASSEMBLE_GROUPID" val="5ef55431ea5a3ac527a189d5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diagram20208717_1*i*13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a68f6e85c711403590fcc87af10ad891"/>
  <p:tag name="KSO_WM_UNIT_DECORATE_INFO" val="{&quot;DecorateInfoH&quot;:{&quot;IsAbs&quot;:true},&quot;DecorateInfoW&quot;:{&quot;IsAbs&quot;:true},&quot;DecorateInfoX&quot;:{&quot;IsAbs&quot;:true,&quot;Pos&quot;:2},&quot;DecorateInfoY&quot;:{&quot;IsAbs&quot;:true,&quot;Pos&quot;:2},&quot;ReferentInfo&quot;:{&quot;Id&quot;:&quot;31fc41685f8c46588fa01973dc68d4aa&quot;,&quot;X&quot;:{&quot;Pos&quot;:2},&quot;Y&quot;:{&quot;Pos&quot;:2}}}"/>
  <p:tag name="KSO_WM_CHIP_GROUPID" val="5ef1707e5bb2a422ac9a2b53"/>
  <p:tag name="KSO_WM_CHIP_XID" val="5ef1707e5bb2a422ac9a2b54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VALUE" val="1"/>
  <p:tag name="KSO_WM_TEMPLATE_ASSEMBLE_XID" val="5ef55431ea5a3ac527a189d5"/>
  <p:tag name="KSO_WM_TEMPLATE_ASSEMBLE_GROUPID" val="5ef55431ea5a3ac527a189d5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diagram20208717_1*i*14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da31bb77c3af45319950aec8de41b9e7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31fc41685f8c46588fa01973dc68d4aa&quot;,&quot;X&quot;:{&quot;Pos&quot;:0},&quot;Y&quot;:{&quot;Pos&quot;:0}}}"/>
  <p:tag name="KSO_WM_CHIP_GROUPID" val="5ef1707e5bb2a422ac9a2b53"/>
  <p:tag name="KSO_WM_CHIP_XID" val="5ef1707e5bb2a422ac9a2b54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VALUE" val="1"/>
  <p:tag name="KSO_WM_TEMPLATE_ASSEMBLE_XID" val="5ef55431ea5a3ac527a189d5"/>
  <p:tag name="KSO_WM_TEMPLATE_ASSEMBLE_GROUPID" val="5ef55431ea5a3ac527a189d5"/>
</p:tagLst>
</file>

<file path=ppt/tags/tag2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717_1*a*1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0924cbe80ecd4be3a45305911fa4e6db"/>
  <p:tag name="KSO_WM_ASSEMBLE_CHIP_INDEX" val="b131bfb3db5f46699da9cfefd2917184"/>
  <p:tag name="KSO_WM_UNIT_TEXT_FILL_FORE_SCHEMECOLOR_INDEX_BRIGHTNESS" val="0"/>
  <p:tag name="KSO_WM_UNIT_TEXT_FILL_FORE_SCHEMECOLOR_INDEX" val="13"/>
  <p:tag name="KSO_WM_UNIT_TEXT_FILL_TYPE" val="1"/>
  <p:tag name="KSO_WM_TEMPLATE_ASSEMBLE_XID" val="5ef55431ea5a3ac527a189d5"/>
  <p:tag name="KSO_WM_TEMPLATE_ASSEMBLE_GROUPID" val="5ef55431ea5a3ac527a189d5"/>
  <p:tag name="KSO_WM_UNIT_SMARTLAYOUT_COMPRESS_INFO" val="{&#10;    &quot;id&quot;: &quot;2020-06-26T09:49:38&quot;,&#10;    &quot;max&quot;: 9.3151968503937042,&#10;    &quot;topChanged&quot;: 9.1453766274125439&#10;}&#10;"/>
</p:tagLst>
</file>

<file path=ppt/tags/tag20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717_1*f*1"/>
  <p:tag name="KSO_WM_TEMPLATE_CATEGORY" val="diagram"/>
  <p:tag name="KSO_WM_TEMPLATE_INDEX" val="2020871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378"/>
  <p:tag name="KSO_WM_UNIT_SHOW_EDIT_AREA_INDICATION" val="1"/>
  <p:tag name="KSO_WM_CHIP_GROUPID" val="5e6b05596848fb12bee65ac8"/>
  <p:tag name="KSO_WM_CHIP_XID" val="5e6b05596848fb12bee65aca"/>
  <p:tag name="KSO_WM_UNIT_DEC_AREA_ID" val="f75326a4082b40ed9a2e282625b9d69b"/>
  <p:tag name="KSO_WM_ASSEMBLE_CHIP_INDEX" val="b8337d627742498c841ff8774a5fd067"/>
  <p:tag name="KSO_WM_UNIT_TEXT_FILL_FORE_SCHEMECOLOR_INDEX_BRIGHTNESS" val="0.25"/>
  <p:tag name="KSO_WM_UNIT_TEXT_FILL_FORE_SCHEMECOLOR_INDEX" val="13"/>
  <p:tag name="KSO_WM_UNIT_TEXT_FILL_TYPE" val="1"/>
  <p:tag name="KSO_WM_TEMPLATE_ASSEMBLE_XID" val="5ef55431ea5a3ac527a189d5"/>
  <p:tag name="KSO_WM_TEMPLATE_ASSEMBLE_GROUPID" val="5ef55431ea5a3ac527a189d5"/>
</p:tagLst>
</file>

<file path=ppt/tags/tag204.xml><?xml version="1.0" encoding="utf-8"?>
<p:tagLst xmlns:p="http://schemas.openxmlformats.org/presentationml/2006/main">
  <p:tag name="KSO_WM_SLIDE_ID" val="diagram20208717_1"/>
  <p:tag name="KSO_WM_TEMPLATE_SUBCATEGORY" val="21"/>
  <p:tag name="KSO_WM_SLIDE_TYPE" val="text"/>
  <p:tag name="KSO_WM_SLIDE_SUBTYPE" val="pureTxt"/>
  <p:tag name="KSO_WM_SLIDE_ITEM_CNT" val="0"/>
  <p:tag name="KSO_WM_SLIDE_INDEX" val="1"/>
  <p:tag name="KSO_WM_SLIDE_SIZE" val="979*480"/>
  <p:tag name="KSO_WM_SLIDE_POSITION" val="-19*0"/>
  <p:tag name="KSO_WM_TAG_VERSION" val="1.0"/>
  <p:tag name="KSO_WM_BEAUTIFY_FLAG" val="#wm#"/>
  <p:tag name="KSO_WM_TEMPLATE_CATEGORY" val="diagram"/>
  <p:tag name="KSO_WM_TEMPLATE_INDEX" val="20208717"/>
  <p:tag name="KSO_WM_SLIDE_LAYOUT" val="a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06-26T09:49:38&quot;,&quot;maxSize&quot;:{&quot;size1&quot;:22.399999999999999},&quot;minSize&quot;:{&quot;size1&quot;:20},&quot;normalSize&quot;:{&quot;size1&quot;:20},&quot;subLayout&quot;:[{&quot;id&quot;:&quot;2020-06-26T09:49:38&quot;,&quot;margin&quot;:{&quot;bottom&quot;:0.026000002399086952,&quot;left&quot;:1.6929999589920044,&quot;right&quot;:8.0430002212524414,&quot;top&quot;:1.6929999589920044},&quot;type&quot;:0},{&quot;id&quot;:&quot;2020-06-26T09:49:38&quot;,&quot;margin&quot;:{&quot;bottom&quot;:2.9630000591278076,&quot;left&quot;:3.3870000839233398,&quot;right&quot;:3.3859999179840088,&quot;top&quot;:2.0899999141693115},&quot;type&quot;:0}],&quot;type&quot;:0}"/>
  <p:tag name="KSO_WM_SLIDE_BACKGROUND" val="[&quot;general&quot;]"/>
  <p:tag name="KSO_WM_SLIDE_RATIO" val="1.777778"/>
  <p:tag name="KSO_WM_CHIP_INFOS" val="{&quot;layout_type&quot;:&quot;topbottom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FILLPROP" val="[[{&quot;fill_id&quot;:&quot;cbc5ad0736cf4eccbc3375f750b410a4&quot;,&quot;fill_align&quot;:&quot;lm&quot;,&quot;text_align&quot;:&quot;lm&quot;,&quot;text_direction&quot;:&quot;horizontal&quot;,&quot;chip_types&quot;:[&quot;header&quot;]},{&quot;fill_id&quot;:&quot;001301a16bfe4fee952b84fd55dd512d&quot;,&quot;fill_align&quot;:&quot;cm&quot;,&quot;text_align&quot;:&quot;lm&quot;,&quot;text_direction&quot;:&quot;horizontal&quot;,&quot;chip_types&quot;:[&quot;text&quot;]}],[{&quot;fill_id&quot;:&quot;cbc5ad0736cf4eccbc3375f750b410a4&quot;,&quot;fill_align&quot;:&quot;lm&quot;,&quot;text_align&quot;:&quot;lm&quot;,&quot;text_direction&quot;:&quot;horizontal&quot;,&quot;chip_types&quot;:[&quot;header&quot;]},{&quot;fill_id&quot;:&quot;001301a16bfe4fee952b84fd55dd512d&quot;,&quot;fill_align&quot;:&quot;cm&quot;,&quot;text_align&quot;:&quot;cm&quot;,&quot;text_direction&quot;:&quot;horizontal&quot;,&quot;chip_types&quot;:[&quot;diagram&quot;,&quot;pictext&quot;,&quot;picture&quot;,&quot;chart&quot;,&quot;table&quot;,&quot;video&quot;],&quot;support_features&quot;:[&quot;collage&quot;]}]]"/>
  <p:tag name="KSO_WM_TEMPLATE_MASTER_TYPE" val="0"/>
  <p:tag name="KSO_WM_TEMPLATE_COLOR_TYPE" val="1"/>
  <p:tag name="KSO_WM_CHIP_XID" val="5ef1707e5bb2a422ac9a2b54"/>
  <p:tag name="KSO_WM_CHIP_GROUPID" val="5ef1707e5bb2a422ac9a2b53"/>
  <p:tag name="KSO_WM_SLIDE_BK_DARK_LIGHT" val="2"/>
  <p:tag name="KSO_WM_SLIDE_BACKGROUND_TYPE" val="general"/>
  <p:tag name="KSO_WM_SLIDE_SUPPORT_FEATURE_TYPE" val="0"/>
  <p:tag name="KSO_WM_TEMPLATE_ASSEMBLE_XID" val="5ef55431ea5a3ac527a189d5"/>
  <p:tag name="KSO_WM_TEMPLATE_ASSEMBLE_GROUPID" val="5ef55431ea5a3ac527a189d5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  <p:tag name="KSO_WM_UNIT_FILL_FORE_SCHEMECOLOR_INDEX_BRIGHTNESS" val="-0.9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6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9"/>
  <p:tag name="KSO_WM_UNIT_FILL_GRADIENT_TYPE" val="0"/>
  <p:tag name="KSO_WM_UNIT_FILL_GRADIENT_ANGLE" val="270"/>
  <p:tag name="KSO_WM_UNIT_FILL_GRADIENT_Direction" val="6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0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6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9"/>
  <p:tag name="KSO_WM_UNIT_FILL_GRADIENT_TYPE" val="0"/>
  <p:tag name="KSO_WM_UNIT_FILL_GRADIENT_ANGLE" val="270"/>
  <p:tag name="KSO_WM_UNIT_FILL_GRADIENT_Direction" val="6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57_1*m_h_a*1_1_1"/>
  <p:tag name="KSO_WM_TEMPLATE_CATEGORY" val="diagram"/>
  <p:tag name="KSO_WM_TEMPLATE_INDEX" val="20202357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m1-1"/>
  <p:tag name="KSO_WM_UNIT_TYPE" val="m_h_a"/>
  <p:tag name="KSO_WM_UNIT_INDEX" val="1_1_1"/>
  <p:tag name="KSO_WM_UNIT_PRESET_TEXT" val="点击添加标题"/>
  <p:tag name="KSO_WM_UNIT_ISNUMDGMTITLE" val="0"/>
  <p:tag name="KSO_WM_UNIT_USESOURCEFORMAT_APPLY" val="1"/>
  <p:tag name="KSO_WM_UNIT_TEXT_FILL_FORE_SCHEMECOLOR_INDEX_BRIGHTNESS" val="0.15"/>
  <p:tag name="KSO_WM_UNIT_TEXT_FILL_FORE_SCHEMECOLOR_INDEX" val="13"/>
  <p:tag name="KSO_WM_UNIT_TEXT_FILL_TYPE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57_1*m_h_f*1_1_1"/>
  <p:tag name="KSO_WM_TEMPLATE_CATEGORY" val="diagram"/>
  <p:tag name="KSO_WM_TEMPLATE_INDEX" val="20202357"/>
  <p:tag name="KSO_WM_UNIT_LAYERLEVEL" val="1_1_1"/>
  <p:tag name="KSO_WM_TAG_VERSION" val="1.0"/>
  <p:tag name="KSO_WM_BEAUTIFY_FLAG" val="#wm#"/>
  <p:tag name="KSO_WM_UNIT_NOCLEAR" val="0"/>
  <p:tag name="KSO_WM_DIAGRAM_GROUP_CODE" val="m1-1"/>
  <p:tag name="KSO_WM_UNIT_TYPE" val="m_h_f"/>
  <p:tag name="KSO_WM_UNIT_INDEX" val="1_1_1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。"/>
  <p:tag name="KSO_WM_UNIT_SUBTYPE" val="a"/>
  <p:tag name="KSO_WM_UNIT_USESOURCEFORMAT_APPLY" val="1"/>
  <p:tag name="KSO_WM_UNIT_TEXT_FILL_FORE_SCHEMECOLOR_INDEX_BRIGHTNESS" val="0.15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57_1*m_h_i*1_1_2"/>
  <p:tag name="KSO_WM_TEMPLATE_CATEGORY" val="diagram"/>
  <p:tag name="KSO_WM_TEMPLATE_INDEX" val="2020235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2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57_1*m_h_i*1_2_3"/>
  <p:tag name="KSO_WM_TEMPLATE_CATEGORY" val="diagram"/>
  <p:tag name="KSO_WM_TEMPLATE_INDEX" val="2020235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3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57_1*m_h_a*1_2_1"/>
  <p:tag name="KSO_WM_TEMPLATE_CATEGORY" val="diagram"/>
  <p:tag name="KSO_WM_TEMPLATE_INDEX" val="20202357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m1-1"/>
  <p:tag name="KSO_WM_UNIT_TYPE" val="m_h_a"/>
  <p:tag name="KSO_WM_UNIT_INDEX" val="1_2_1"/>
  <p:tag name="KSO_WM_UNIT_PRESET_TEXT" val="点击添加标题"/>
  <p:tag name="KSO_WM_UNIT_ISNUMDGMTITLE" val="0"/>
  <p:tag name="KSO_WM_UNIT_USESOURCEFORMAT_APPLY" val="1"/>
  <p:tag name="KSO_WM_UNIT_TEXT_FILL_FORE_SCHEMECOLOR_INDEX_BRIGHTNESS" val="0.15"/>
  <p:tag name="KSO_WM_UNIT_TEXT_FILL_FORE_SCHEMECOLOR_INDEX" val="13"/>
  <p:tag name="KSO_WM_UNIT_TEXT_FILL_TYPE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57_1*m_h_f*1_2_1"/>
  <p:tag name="KSO_WM_TEMPLATE_CATEGORY" val="diagram"/>
  <p:tag name="KSO_WM_TEMPLATE_INDEX" val="20202357"/>
  <p:tag name="KSO_WM_UNIT_LAYERLEVEL" val="1_1_1"/>
  <p:tag name="KSO_WM_TAG_VERSION" val="1.0"/>
  <p:tag name="KSO_WM_BEAUTIFY_FLAG" val="#wm#"/>
  <p:tag name="KSO_WM_UNIT_NOCLEAR" val="0"/>
  <p:tag name="KSO_WM_DIAGRAM_GROUP_CODE" val="m1-1"/>
  <p:tag name="KSO_WM_UNIT_TYPE" val="m_h_f"/>
  <p:tag name="KSO_WM_UNIT_INDEX" val="1_2_1"/>
  <p:tag name="KSO_WM_UNIT_PRESET_TEXT" val="点击此处添加正文，文字是您思想的提炼，为了演示发布的良好效果，请您尽可能提炼思想的精髓，然后简单的阐述您的观点。如果您的内容确实非常重要又难以精简，也请使用分段处理，对内容进行简单的梳理和提炼，这样会使逻辑框架相对清晰。"/>
  <p:tag name="KSO_WM_UNIT_SUBTYPE" val="a"/>
  <p:tag name="KSO_WM_UNIT_USESOURCEFORMAT_APPLY" val="1"/>
  <p:tag name="KSO_WM_UNIT_TEXT_FILL_FORE_SCHEMECOLOR_INDEX_BRIGHTNESS" val="0.15"/>
  <p:tag name="KSO_WM_UNIT_TEXT_FILL_FORE_SCHEMECOLOR_INDEX" val="13"/>
  <p:tag name="KSO_WM_UNIT_TEXT_FILL_TYPE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57_1*m_h_i*1_2_1"/>
  <p:tag name="KSO_WM_TEMPLATE_CATEGORY" val="diagram"/>
  <p:tag name="KSO_WM_TEMPLATE_INDEX" val="2020235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1"/>
  <p:tag name="KSO_WM_UNIT_USESOURCEFORMAT_APPLY" val="1"/>
  <p:tag name="KSO_WM_UNIT_LINE_FORE_SCHEMECOLOR_INDEX_BRIGHTNESS" val="-0.15"/>
  <p:tag name="KSO_WM_UNIT_LINE_FORE_SCHEMECOLOR_INDEX" val="14"/>
  <p:tag name="KSO_WM_UNIT_LINE_FILL_TYPE" val="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57_1*m_h_i*1_1_1"/>
  <p:tag name="KSO_WM_TEMPLATE_CATEGORY" val="diagram"/>
  <p:tag name="KSO_WM_TEMPLATE_INDEX" val="2020235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1_1"/>
  <p:tag name="KSO_WM_UNIT_USESOURCEFORMAT_APPLY" val="1"/>
  <p:tag name="KSO_WM_UNIT_TEXT_FILL_FORE_SCHEMECOLOR_INDEX_BRIGHTNESS" val="0"/>
  <p:tag name="KSO_WM_UNIT_TEXT_FILL_FORE_SCHEMECOLOR_INDEX" val="14"/>
  <p:tag name="KSO_WM_UNIT_TEXT_FILL_TYPE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57_1*m_h_i*1_2_2"/>
  <p:tag name="KSO_WM_TEMPLATE_CATEGORY" val="diagram"/>
  <p:tag name="KSO_WM_TEMPLATE_INDEX" val="20202357"/>
  <p:tag name="KSO_WM_UNIT_LAYERLEVEL" val="1_1_1"/>
  <p:tag name="KSO_WM_TAG_VERSION" val="1.0"/>
  <p:tag name="KSO_WM_BEAUTIFY_FLAG" val="#wm#"/>
  <p:tag name="KSO_WM_DIAGRAM_GROUP_CODE" val="m1-1"/>
  <p:tag name="KSO_WM_UNIT_TYPE" val="m_h_i"/>
  <p:tag name="KSO_WM_UNIT_INDEX" val="1_2_2"/>
  <p:tag name="KSO_WM_UNIT_USESOURCEFORMAT_APPLY" val="1"/>
  <p:tag name="KSO_WM_UNIT_TEXT_FILL_FORE_SCHEMECOLOR_INDEX_BRIGHTNESS" val="0"/>
  <p:tag name="KSO_WM_UNIT_TEXT_FILL_FORE_SCHEMECOLOR_INDEX" val="14"/>
  <p:tag name="KSO_WM_UNIT_TEXT_FILL_TYPE" val="1"/>
</p:tagLst>
</file>

<file path=ppt/tags/tag2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6178_1*a*1"/>
  <p:tag name="KSO_WM_TEMPLATE_CATEGORY" val="diagram"/>
  <p:tag name="KSO_WM_TEMPLATE_INDEX" val="20206178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34bb90d9624e4f4b945baff48be77f70"/>
  <p:tag name="KSO_WM_ASSEMBLE_CHIP_INDEX" val="a76b72e9e1aa4cb8aeef85125b27a066"/>
  <p:tag name="KSO_WM_UNIT_TEXT_FILL_FORE_SCHEMECOLOR_INDEX_BRIGHTNESS" val="0"/>
  <p:tag name="KSO_WM_UNIT_TEXT_FILL_FORE_SCHEMECOLOR_INDEX" val="13"/>
  <p:tag name="KSO_WM_UNIT_TEXT_FILL_TYPE" val="1"/>
  <p:tag name="KSO_WM_TEMPLATE_ASSEMBLE_XID" val="5eeccd1aa758c1ec0b708d84"/>
  <p:tag name="KSO_WM_TEMPLATE_ASSEMBLE_GROUPID" val="5eeccd1aa758c1ec0b708d84"/>
</p:tagLst>
</file>

<file path=ppt/tags/tag218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78"/>
  <p:tag name="KSO_WM_SLIDE_BACKGROUND" val="[&quot;leftRight&quot;]"/>
  <p:tag name="KSO_WM_SLIDE_RATIO" val="1.777778"/>
  <p:tag name="KSO_WM_CHIP_INFOS" val="{&quot;layout_type&quot;:&quot;leftright&quot;,&quot;tags&quot;:{&quot;style&quot;:[&quot;商务&quot;,&quot;简约&quot;,&quot;文艺清新&quot;,&quot;卡通&quot;,&quot;欧美风&quot;,&quot;黑板风&quot;,&quot;渐变风&quot;,&quot;党政风&quot;]},&quot;slide_type&quot;:[&quot;text&quot;],&quot;aspect_ratio&quot;:&quot;16:9&quot;}"/>
  <p:tag name="KSO_WM_CHIP_XID" val="5e9e5c7a73d2384101fd9cdf"/>
  <p:tag name="KSO_WM_CHIP_FILLPROP" val="[[{&quot;fill_id&quot;:&quot;64c88a2f93074d78ad317745c10fcd9a&quot;,&quot;fill_align&quot;:&quot;cm&quot;,&quot;text_align&quot;:&quot;cm&quot;,&quot;text_direction&quot;:&quot;horizontal&quot;,&quot;chip_types&quot;:[&quot;diagram&quot;,&quot;picture&quot;,&quot;chart&quot;,&quot;table&quot;,&quot;video&quot;]},{&quot;fill_id&quot;:&quot;de16023a2a2f4285a53407bd63298359&quot;,&quot;fill_align&quot;:&quot;lm&quot;,&quot;text_align&quot;:&quot;lm&quot;,&quot;text_direction&quot;:&quot;horizontal&quot;,&quot;chip_types&quot;:[&quot;text&quot;,&quot;header&quot;]}],[{&quot;fill_id&quot;:&quot;64c88a2f93074d78ad317745c10fcd9a&quot;,&quot;fill_align&quot;:&quot;cm&quot;,&quot;text_align&quot;:&quot;lm&quot;,&quot;text_direction&quot;:&quot;horizontal&quot;,&quot;chip_types&quot;:[&quot;diagram&quot;,&quot;picture&quot;,&quot;chart&quot;,&quot;table&quot;,&quot;video&quot;]},{&quot;fill_id&quot;:&quot;de16023a2a2f4285a53407bd63298359&quot;,&quot;fill_align&quot;:&quot;lm&quot;,&quot;text_align&quot;:&quot;lm&quot;,&quot;text_direction&quot;:&quot;horizontal&quot;,&quot;chip_types&quot;:[&quot;text&quot;,&quot;header&quot;]}]]"/>
  <p:tag name="KSO_WM_SLIDE_ID" val="diagram2020617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59*540"/>
  <p:tag name="KSO_WM_SLIDE_POSITION" val="0*0"/>
  <p:tag name="KSO_WM_TAG_VERSION" val="1.0"/>
  <p:tag name="KSO_WM_SLIDE_LAYOUT" val="a_d"/>
  <p:tag name="KSO_WM_SLIDE_LAYOUT_CNT" val="1_1"/>
  <p:tag name="KSO_WM_CHIP_GROUPID" val="5e9e5c7a73d2384101fd9cde"/>
  <p:tag name="KSO_WM_SLIDE_BK_DARK_LIGHT" val="2"/>
  <p:tag name="KSO_WM_SLIDE_BACKGROUND_TYPE" val="leftRight"/>
  <p:tag name="KSO_WM_SLIDE_SUPPORT_FEATURE_TYPE" val="0"/>
  <p:tag name="KSO_WM_TEMPLATE_ASSEMBLE_XID" val="5eeccd1aa758c1ec0b708d84"/>
  <p:tag name="KSO_WM_TEMPLATE_ASSEMBLE_GROUPID" val="5eeccd1aa758c1ec0b708d84"/>
  <p:tag name="KSO_WM_SLIDE_LAYOUT_INFO" val="{&quot;direction&quot;:1,&quot;id&quot;:&quot;2020-06-19T22:35:11&quot;,&quot;maxSize&quot;:{&quot;size1&quot;:35},&quot;minSize&quot;:{&quot;size1&quot;:35},&quot;normalSize&quot;:{&quot;size1&quot;:35},&quot;subLayout&quot;:[{&quot;backgroundInfo&quot;:[{&quot;bottom&quot;:0,&quot;bottomAbs&quot;:false,&quot;left&quot;:0,&quot;leftAbs&quot;:false,&quot;right&quot;:-0.071428574600000003,&quot;rightAbs&quot;:false,&quot;top&quot;:0,&quot;topAbs&quot;:false,&quot;type&quot;:&quot;leftRight&quot;}],&quot;id&quot;:&quot;2020-06-19T22:35:11&quot;,&quot;margin&quot;:{&quot;bottom&quot;:2.752000093460083,&quot;left&quot;:2.1170001029968262,&quot;right&quot;:1.2699999809265137,&quot;top&quot;:2.6809999942779541},&quot;type&quot;:0},{&quot;id&quot;:&quot;2020-06-19T22:35:11&quot;,&quot;margin&quot;:{&quot;bottom&quot;:0,&quot;left&quot;:0.84700000286102295,&quot;right&quot;:0,&quot;top&quot;:0},&quot;type&quot;:0}],&quot;type&quot;:0}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  <p:tag name="KSO_WM_UNIT_FILL_FORE_SCHEMECOLOR_INDEX_BRIGHTNESS" val="-0.9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6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9"/>
  <p:tag name="KSO_WM_UNIT_FILL_GRADIENT_TYPE" val="0"/>
  <p:tag name="KSO_WM_UNIT_FILL_GRADIENT_ANGLE" val="270"/>
  <p:tag name="KSO_WM_UNIT_FILL_GRADIENT_Direction" val="6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6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9"/>
  <p:tag name="KSO_WM_UNIT_FILL_GRADIENT_TYPE" val="0"/>
  <p:tag name="KSO_WM_UNIT_FILL_GRADIENT_ANGLE" val="270"/>
  <p:tag name="KSO_WM_UNIT_FILL_GRADIENT_Direction" val="6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22.xml><?xml version="1.0" encoding="utf-8"?>
<p:tagLst xmlns:p="http://schemas.openxmlformats.org/presentationml/2006/main">
  <p:tag name="KSO_WM_UNIT_BLOCK" val="0"/>
  <p:tag name="KSO_WM_UNIT_SM_LIMIT_TYPE" val="1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8652_1*i*5"/>
  <p:tag name="KSO_WM_TEMPLATE_CATEGORY" val="diagram"/>
  <p:tag name="KSO_WM_TEMPLATE_INDEX" val="20208652"/>
  <p:tag name="KSO_WM_UNIT_LAYERLEVEL" val="1"/>
  <p:tag name="KSO_WM_TAG_VERSION" val="1.0"/>
  <p:tag name="KSO_WM_BEAUTIFY_FLAG" val="#wm#"/>
  <p:tag name="KSO_WM_UNIT_DEC_AREA_ID" val="38140a51cea24ec5a27430c84bb5e9b5"/>
  <p:tag name="KSO_WM_CHIP_GROUPID" val="5ef20630a491bb0086638a07"/>
  <p:tag name="KSO_WM_CHIP_XID" val="5ef20630a491bb0086638a08"/>
  <p:tag name="KSO_WM_TEMPLATE_ASSEMBLE_XID" val="5ef5547aea5a3ac527a18a0b"/>
  <p:tag name="KSO_WM_TEMPLATE_ASSEMBLE_GROUPID" val="5ef5547aea5a3ac527a18a0b"/>
</p:tagLst>
</file>

<file path=ppt/tags/tag2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652_1*a*1"/>
  <p:tag name="KSO_WM_TEMPLATE_CATEGORY" val="diagram"/>
  <p:tag name="KSO_WM_TEMPLATE_INDEX" val="20208652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3bad73b52cc24f14b31fcc2a86bd1bff"/>
  <p:tag name="KSO_WM_ASSEMBLE_CHIP_INDEX" val="7ef879a014414798b1428c8d03745dab"/>
  <p:tag name="KSO_WM_UNIT_TEXT_FILL_FORE_SCHEMECOLOR_INDEX_BRIGHTNESS" val="0"/>
  <p:tag name="KSO_WM_UNIT_TEXT_FILL_FORE_SCHEMECOLOR_INDEX" val="13"/>
  <p:tag name="KSO_WM_UNIT_TEXT_FILL_TYPE" val="1"/>
  <p:tag name="KSO_WM_TEMPLATE_ASSEMBLE_XID" val="5ef5547aea5a3ac527a18a0b"/>
  <p:tag name="KSO_WM_TEMPLATE_ASSEMBLE_GROUPID" val="5ef5547aea5a3ac527a18a0b"/>
  <p:tag name="KSO_WM_UNIT_SMARTLAYOUT_COMPRESS_INFO" val="{&#10;    &quot;id&quot;: &quot;2020-06-26T09:50:50&quot;,&#10;    &quot;max&quot;: 23.329921259842521,&#10;    &quot;topChanged&quot;: 23.17339974865239&#10;}&#10;"/>
</p:tagLst>
</file>

<file path=ppt/tags/tag224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52_1*f*1"/>
  <p:tag name="KSO_WM_TEMPLATE_CATEGORY" val="diagram"/>
  <p:tag name="KSO_WM_TEMPLATE_INDEX" val="2020865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4"/>
  <p:tag name="KSO_WM_UNIT_SHOW_EDIT_AREA_INDICATION" val="1"/>
  <p:tag name="KSO_WM_CHIP_GROUPID" val="5e6b05596848fb12bee65ac8"/>
  <p:tag name="KSO_WM_CHIP_XID" val="5e6b05596848fb12bee65aca"/>
  <p:tag name="KSO_WM_UNIT_DEC_AREA_ID" val="cf96ba75d6034cae904ae1203d4a8f28"/>
  <p:tag name="KSO_WM_ASSEMBLE_CHIP_INDEX" val="5cbf60dd21454bf5bc1edb0332f69ab8"/>
  <p:tag name="KSO_WM_UNIT_SUPPORT_UNIT_TYPE" val="[&quot;α&quot;]"/>
  <p:tag name="KSO_WM_UNIT_TEXT_FILL_FORE_SCHEMECOLOR_INDEX_BRIGHTNESS" val="0.25"/>
  <p:tag name="KSO_WM_UNIT_TEXT_FILL_FORE_SCHEMECOLOR_INDEX" val="13"/>
  <p:tag name="KSO_WM_UNIT_TEXT_FILL_TYPE" val="1"/>
  <p:tag name="KSO_WM_TEMPLATE_ASSEMBLE_XID" val="5ef5547aea5a3ac527a18a0b"/>
  <p:tag name="KSO_WM_TEMPLATE_ASSEMBLE_GROUPID" val="5ef5547aea5a3ac527a18a0b"/>
</p:tagLst>
</file>

<file path=ppt/tags/tag225.xml><?xml version="1.0" encoding="utf-8"?>
<p:tagLst xmlns:p="http://schemas.openxmlformats.org/presentationml/2006/main">
  <p:tag name="KSO_WM_UNIT_PLACING_PICTURE_USER_VIEWPORT" val="{&quot;height&quot;:5503,&quot;width&quot;:11275}"/>
</p:tagLst>
</file>

<file path=ppt/tags/tag226.xml><?xml version="1.0" encoding="utf-8"?>
<p:tagLst xmlns:p="http://schemas.openxmlformats.org/presentationml/2006/main">
  <p:tag name="KSO_WM_SLIDE_LAYOUT_INFO" val="{&quot;direction&quot;:1,&quot;id&quot;:&quot;2020-06-26T09:50:50&quot;,&quot;maxSize&quot;:{&quot;size1&quot;:37.399983483536801},&quot;minSize&quot;:{&quot;size1&quot;:37.399983483536801},&quot;normalSize&quot;:{&quot;size1&quot;:37.399983483536801},&quot;subLayout&quot;:[{&quot;backgroundInfo&quot;:[{&quot;bottom&quot;:0,&quot;bottomAbs&quot;:false,&quot;left&quot;:0,&quot;leftAbs&quot;:false,&quot;right&quot;:0.100208767,&quot;rightAbs&quot;:false,&quot;top&quot;:0,&quot;topAbs&quot;:false,&quot;type&quot;:&quot;leftRight&quot;}],&quot;id&quot;:&quot;2020-06-26T09:50:50&quot;,&quot;maxSize&quot;:{&quot;size1&quot;:37.799999999999997},&quot;minSize&quot;:{&quot;size1&quot;:24.399999999999999},&quot;normalSize&quot;:{&quot;size1&quot;:37.79999999999999},&quot;subLayout&quot;:[{&quot;id&quot;:&quot;2020-06-26T09:50:50&quot;,&quot;margin&quot;:{&quot;bottom&quot;:0.026000002399086952,&quot;left&quot;:1.2699999809265137,&quot;right&quot;:2.5130002498626709,&quot;top&quot;:3.3870000839233398},&quot;type&quot;:0},{&quot;id&quot;:&quot;2020-06-26T09:50:50&quot;,&quot;margin&quot;:{&quot;bottom&quot;:4.2329998016357422,&quot;left&quot;:1.2699999809265137,&quot;right&quot;:2.5139999389648438,&quot;top&quot;:0.81999999284744263},&quot;type&quot;:0}],&quot;type&quot;:0},{&quot;id&quot;:&quot;2020-06-26T09:50:50&quot;,&quot;margin&quot;:{&quot;bottom&quot;:3.3870000839233398,&quot;left&quot;:0.026000002399086952,&quot;right&quot;:1.2699999809265137,&quot;top&quot;:3.3870000839233398},&quot;type&quot;:0}],&quot;type&quot;:0}"/>
  <p:tag name="KSO_WM_SLIDE_BACKGROUND" val="[&quot;leftRight&quot;]"/>
  <p:tag name="KSO_WM_SLIDE_RATIO" val="1.777778"/>
  <p:tag name="KSO_WM_SLIDE_ID" val="diagram20208652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24*540"/>
  <p:tag name="KSO_WM_SLIDE_POSITION" val="0*0"/>
  <p:tag name="KSO_WM_TAG_VERSION" val="1.0"/>
  <p:tag name="KSO_WM_BEAUTIFY_FLAG" val="#wm#"/>
  <p:tag name="KSO_WM_TEMPLATE_CATEGORY" val="diagram"/>
  <p:tag name="KSO_WM_TEMPLATE_INDEX" val="20208652"/>
  <p:tag name="KSO_WM_SLIDE_LAYOUT" val="a_d_f"/>
  <p:tag name="KSO_WM_SLIDE_LAYOUT_CNT" val="1_1_1"/>
  <p:tag name="KSO_WM_CHIP_INFOS" val="{&quot;layout_type&quot;:&quot;leftright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FILLPROP" val="[[{&quot;fill_id&quot;:&quot;ffb5608610af488dac2993d329f4f04a&quot;,&quot;fill_align&quot;:&quot;lb&quot;,&quot;text_align&quot;:&quot;lb&quot;,&quot;text_direction&quot;:&quot;horizontal&quot;,&quot;chip_types&quot;:[&quot;header&quot;]},{&quot;fill_id&quot;:&quot;19321385f4cc4a6ea310068d8ebccc22&quot;,&quot;fill_align&quot;:&quot;lt&quot;,&quot;text_align&quot;:&quot;lt&quot;,&quot;text_direction&quot;:&quot;horizontal&quot;,&quot;chip_types&quot;:[&quot;text&quot;,&quot;picture&quot;,&quot;chart&quot;]},{&quot;fill_id&quot;:&quot;8371d3f3a5204144b372af03a665a3ab&quot;,&quot;fill_align&quot;:&quot;lm&quot;,&quot;text_align&quot;:&quot;lm&quot;,&quot;text_direction&quot;:&quot;horizontal&quot;,&quot;chip_types&quot;:[&quot;diagram&quot;,&quot;pictext&quot;,&quot;text&quot;,&quot;picture&quot;,&quot;chart&quot;,&quot;table&quot;],&quot;support_features&quot;:[&quot;collage&quot;,&quot;carousel&quot;,&quot;creativecrop&quot;]}]]"/>
  <p:tag name="KSO_WM_CHIP_XID" val="5ef20630a491bb0086638a08"/>
  <p:tag name="KSO_WM_CHIP_GROUPID" val="5ef20630a491bb0086638a07"/>
  <p:tag name="KSO_WM_SLIDE_BK_DARK_LIGHT" val="2"/>
  <p:tag name="KSO_WM_SLIDE_BACKGROUND_TYPE" val="leftRight"/>
  <p:tag name="KSO_WM_SLIDE_SUPPORT_FEATURE_TYPE" val="7"/>
  <p:tag name="KSO_WM_TEMPLATE_ASSEMBLE_XID" val="5ef5547aea5a3ac527a18a0b"/>
  <p:tag name="KSO_WM_TEMPLATE_ASSEMBLE_GROUPID" val="5ef5547aea5a3ac527a18a0b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  <p:tag name="KSO_WM_UNIT_FILL_FORE_SCHEMECOLOR_INDEX_BRIGHTNESS" val="-0.9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6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9"/>
  <p:tag name="KSO_WM_UNIT_FILL_GRADIENT_TYPE" val="0"/>
  <p:tag name="KSO_WM_UNIT_FILL_GRADIENT_ANGLE" val="270"/>
  <p:tag name="KSO_WM_UNIT_FILL_GRADIENT_Direction" val="6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2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6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9"/>
  <p:tag name="KSO_WM_UNIT_FILL_GRADIENT_TYPE" val="0"/>
  <p:tag name="KSO_WM_UNIT_FILL_GRADIENT_ANGLE" val="270"/>
  <p:tag name="KSO_WM_UNIT_FILL_GRADIENT_Direction" val="6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BLOCK" val="0"/>
  <p:tag name="KSO_WM_UNIT_SM_LIMIT_TYPE" val="1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8652_1*i*5"/>
  <p:tag name="KSO_WM_TEMPLATE_CATEGORY" val="diagram"/>
  <p:tag name="KSO_WM_TEMPLATE_INDEX" val="20208652"/>
  <p:tag name="KSO_WM_UNIT_LAYERLEVEL" val="1"/>
  <p:tag name="KSO_WM_TAG_VERSION" val="1.0"/>
  <p:tag name="KSO_WM_BEAUTIFY_FLAG" val="#wm#"/>
  <p:tag name="KSO_WM_UNIT_DEC_AREA_ID" val="38140a51cea24ec5a27430c84bb5e9b5"/>
  <p:tag name="KSO_WM_CHIP_GROUPID" val="5ef20630a491bb0086638a07"/>
  <p:tag name="KSO_WM_CHIP_XID" val="5ef20630a491bb0086638a08"/>
  <p:tag name="KSO_WM_TEMPLATE_ASSEMBLE_XID" val="5ef5547aea5a3ac527a18a0b"/>
  <p:tag name="KSO_WM_TEMPLATE_ASSEMBLE_GROUPID" val="5ef5547aea5a3ac527a18a0b"/>
  <p:tag name="KSO_WM_UNIT_PLACING_PICTURE_USER_VIEWPORT" val="{&quot;height&quot;:1176.275590551181,&quot;width&quot;:1370}"/>
</p:tagLst>
</file>

<file path=ppt/tags/tag2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652_1*a*1"/>
  <p:tag name="KSO_WM_TEMPLATE_CATEGORY" val="diagram"/>
  <p:tag name="KSO_WM_TEMPLATE_INDEX" val="20208652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3bad73b52cc24f14b31fcc2a86bd1bff"/>
  <p:tag name="KSO_WM_ASSEMBLE_CHIP_INDEX" val="7ef879a014414798b1428c8d03745dab"/>
  <p:tag name="KSO_WM_UNIT_TEXT_FILL_FORE_SCHEMECOLOR_INDEX_BRIGHTNESS" val="0"/>
  <p:tag name="KSO_WM_UNIT_TEXT_FILL_FORE_SCHEMECOLOR_INDEX" val="13"/>
  <p:tag name="KSO_WM_UNIT_TEXT_FILL_TYPE" val="1"/>
  <p:tag name="KSO_WM_TEMPLATE_ASSEMBLE_XID" val="5ef5547aea5a3ac527a18a0b"/>
  <p:tag name="KSO_WM_TEMPLATE_ASSEMBLE_GROUPID" val="5ef5547aea5a3ac527a18a0b"/>
  <p:tag name="KSO_WM_UNIT_SMARTLAYOUT_COMPRESS_INFO" val="{&#10;    &quot;id&quot;: &quot;2020-06-26T09:50:50&quot;,&#10;    &quot;max&quot;: 23.329921259842521,&#10;    &quot;topChanged&quot;: 23.17339974865239&#10;}&#10;"/>
</p:tagLst>
</file>

<file path=ppt/tags/tag23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52_1*f*1"/>
  <p:tag name="KSO_WM_TEMPLATE_CATEGORY" val="diagram"/>
  <p:tag name="KSO_WM_TEMPLATE_INDEX" val="2020865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4"/>
  <p:tag name="KSO_WM_UNIT_SHOW_EDIT_AREA_INDICATION" val="1"/>
  <p:tag name="KSO_WM_CHIP_GROUPID" val="5e6b05596848fb12bee65ac8"/>
  <p:tag name="KSO_WM_CHIP_XID" val="5e6b05596848fb12bee65aca"/>
  <p:tag name="KSO_WM_UNIT_DEC_AREA_ID" val="cf96ba75d6034cae904ae1203d4a8f28"/>
  <p:tag name="KSO_WM_ASSEMBLE_CHIP_INDEX" val="5cbf60dd21454bf5bc1edb0332f69ab8"/>
  <p:tag name="KSO_WM_UNIT_SUPPORT_UNIT_TYPE" val="[&quot;α&quot;]"/>
  <p:tag name="KSO_WM_UNIT_TEXT_FILL_FORE_SCHEMECOLOR_INDEX_BRIGHTNESS" val="0.25"/>
  <p:tag name="KSO_WM_UNIT_TEXT_FILL_FORE_SCHEMECOLOR_INDEX" val="13"/>
  <p:tag name="KSO_WM_UNIT_TEXT_FILL_TYPE" val="1"/>
  <p:tag name="KSO_WM_TEMPLATE_ASSEMBLE_XID" val="5ef5547aea5a3ac527a18a0b"/>
  <p:tag name="KSO_WM_TEMPLATE_ASSEMBLE_GROUPID" val="5ef5547aea5a3ac527a18a0b"/>
</p:tagLst>
</file>

<file path=ppt/tags/tag233.xml><?xml version="1.0" encoding="utf-8"?>
<p:tagLst xmlns:p="http://schemas.openxmlformats.org/presentationml/2006/main">
  <p:tag name="KSO_WM_SLIDE_LAYOUT_INFO" val="{&quot;direction&quot;:1,&quot;id&quot;:&quot;2020-06-26T09:50:50&quot;,&quot;maxSize&quot;:{&quot;size1&quot;:37.399983483536801},&quot;minSize&quot;:{&quot;size1&quot;:37.399983483536801},&quot;normalSize&quot;:{&quot;size1&quot;:37.399983483536801},&quot;subLayout&quot;:[{&quot;backgroundInfo&quot;:[{&quot;bottom&quot;:0,&quot;bottomAbs&quot;:false,&quot;left&quot;:0,&quot;leftAbs&quot;:false,&quot;right&quot;:0.100208767,&quot;rightAbs&quot;:false,&quot;top&quot;:0,&quot;topAbs&quot;:false,&quot;type&quot;:&quot;leftRight&quot;}],&quot;id&quot;:&quot;2020-06-26T09:50:50&quot;,&quot;maxSize&quot;:{&quot;size1&quot;:37.799999999999997},&quot;minSize&quot;:{&quot;size1&quot;:24.399999999999999},&quot;normalSize&quot;:{&quot;size1&quot;:37.79999999999999},&quot;subLayout&quot;:[{&quot;id&quot;:&quot;2020-06-26T09:50:50&quot;,&quot;margin&quot;:{&quot;bottom&quot;:0.026000002399086952,&quot;left&quot;:1.2699999809265137,&quot;right&quot;:2.5130002498626709,&quot;top&quot;:3.3870000839233398},&quot;type&quot;:0},{&quot;id&quot;:&quot;2020-06-26T09:50:50&quot;,&quot;margin&quot;:{&quot;bottom&quot;:4.2329998016357422,&quot;left&quot;:1.2699999809265137,&quot;right&quot;:2.5139999389648438,&quot;top&quot;:0.81999999284744263},&quot;type&quot;:0}],&quot;type&quot;:0},{&quot;id&quot;:&quot;2020-06-26T09:50:50&quot;,&quot;margin&quot;:{&quot;bottom&quot;:3.3870000839233398,&quot;left&quot;:0.026000002399086952,&quot;right&quot;:1.2699999809265137,&quot;top&quot;:3.3870000839233398},&quot;type&quot;:0}],&quot;type&quot;:0}"/>
  <p:tag name="KSO_WM_SLIDE_BACKGROUND" val="[&quot;leftRight&quot;]"/>
  <p:tag name="KSO_WM_SLIDE_RATIO" val="1.777778"/>
  <p:tag name="KSO_WM_SLIDE_ID" val="diagram20208652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24*540"/>
  <p:tag name="KSO_WM_SLIDE_POSITION" val="0*0"/>
  <p:tag name="KSO_WM_TAG_VERSION" val="1.0"/>
  <p:tag name="KSO_WM_BEAUTIFY_FLAG" val="#wm#"/>
  <p:tag name="KSO_WM_TEMPLATE_CATEGORY" val="diagram"/>
  <p:tag name="KSO_WM_TEMPLATE_INDEX" val="20208652"/>
  <p:tag name="KSO_WM_SLIDE_LAYOUT" val="a_d_f"/>
  <p:tag name="KSO_WM_SLIDE_LAYOUT_CNT" val="1_1_1"/>
  <p:tag name="KSO_WM_CHIP_INFOS" val="{&quot;layout_type&quot;:&quot;leftright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FILLPROP" val="[[{&quot;fill_id&quot;:&quot;ffb5608610af488dac2993d329f4f04a&quot;,&quot;fill_align&quot;:&quot;lb&quot;,&quot;text_align&quot;:&quot;lb&quot;,&quot;text_direction&quot;:&quot;horizontal&quot;,&quot;chip_types&quot;:[&quot;header&quot;]},{&quot;fill_id&quot;:&quot;19321385f4cc4a6ea310068d8ebccc22&quot;,&quot;fill_align&quot;:&quot;lt&quot;,&quot;text_align&quot;:&quot;lt&quot;,&quot;text_direction&quot;:&quot;horizontal&quot;,&quot;chip_types&quot;:[&quot;text&quot;,&quot;picture&quot;,&quot;chart&quot;]},{&quot;fill_id&quot;:&quot;8371d3f3a5204144b372af03a665a3ab&quot;,&quot;fill_align&quot;:&quot;lm&quot;,&quot;text_align&quot;:&quot;lm&quot;,&quot;text_direction&quot;:&quot;horizontal&quot;,&quot;chip_types&quot;:[&quot;diagram&quot;,&quot;pictext&quot;,&quot;text&quot;,&quot;picture&quot;,&quot;chart&quot;,&quot;table&quot;],&quot;support_features&quot;:[&quot;collage&quot;,&quot;carousel&quot;,&quot;creativecrop&quot;]}]]"/>
  <p:tag name="KSO_WM_CHIP_XID" val="5ef20630a491bb0086638a08"/>
  <p:tag name="KSO_WM_CHIP_GROUPID" val="5ef20630a491bb0086638a07"/>
  <p:tag name="KSO_WM_SLIDE_BK_DARK_LIGHT" val="2"/>
  <p:tag name="KSO_WM_SLIDE_BACKGROUND_TYPE" val="leftRight"/>
  <p:tag name="KSO_WM_SLIDE_SUPPORT_FEATURE_TYPE" val="7"/>
  <p:tag name="KSO_WM_TEMPLATE_ASSEMBLE_XID" val="5ef5547aea5a3ac527a18a0b"/>
  <p:tag name="KSO_WM_TEMPLATE_ASSEMBLE_GROUPID" val="5ef5547aea5a3ac527a18a0b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  <p:tag name="KSO_WM_UNIT_FILL_FORE_SCHEMECOLOR_INDEX_BRIGHTNESS" val="-0.9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6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9"/>
  <p:tag name="KSO_WM_UNIT_FILL_GRADIENT_TYPE" val="0"/>
  <p:tag name="KSO_WM_UNIT_FILL_GRADIENT_ANGLE" val="270"/>
  <p:tag name="KSO_WM_UNIT_FILL_GRADIENT_Direction" val="6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3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6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9"/>
  <p:tag name="KSO_WM_UNIT_FILL_GRADIENT_TYPE" val="0"/>
  <p:tag name="KSO_WM_UNIT_FILL_GRADIENT_ANGLE" val="270"/>
  <p:tag name="KSO_WM_UNIT_FILL_GRADIENT_Direction" val="6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37.xml><?xml version="1.0" encoding="utf-8"?>
<p:tagLst xmlns:p="http://schemas.openxmlformats.org/presentationml/2006/main">
  <p:tag name="KSO_WM_UNIT_BLOCK" val="0"/>
  <p:tag name="KSO_WM_UNIT_SM_LIMIT_TYPE" val="1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8652_1*i*5"/>
  <p:tag name="KSO_WM_TEMPLATE_CATEGORY" val="diagram"/>
  <p:tag name="KSO_WM_TEMPLATE_INDEX" val="20208652"/>
  <p:tag name="KSO_WM_UNIT_LAYERLEVEL" val="1"/>
  <p:tag name="KSO_WM_TAG_VERSION" val="1.0"/>
  <p:tag name="KSO_WM_BEAUTIFY_FLAG" val="#wm#"/>
  <p:tag name="KSO_WM_UNIT_DEC_AREA_ID" val="38140a51cea24ec5a27430c84bb5e9b5"/>
  <p:tag name="KSO_WM_CHIP_GROUPID" val="5ef20630a491bb0086638a07"/>
  <p:tag name="KSO_WM_CHIP_XID" val="5ef20630a491bb0086638a08"/>
  <p:tag name="KSO_WM_TEMPLATE_ASSEMBLE_XID" val="5ef5547aea5a3ac527a18a0b"/>
  <p:tag name="KSO_WM_TEMPLATE_ASSEMBLE_GROUPID" val="5ef5547aea5a3ac527a18a0b"/>
  <p:tag name="KSO_WM_UNIT_PLACING_PICTURE_USER_VIEWPORT" val="{&quot;height&quot;:1176.275590551181,&quot;width&quot;:1370}"/>
</p:tagLst>
</file>

<file path=ppt/tags/tag2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652_1*a*1"/>
  <p:tag name="KSO_WM_TEMPLATE_CATEGORY" val="diagram"/>
  <p:tag name="KSO_WM_TEMPLATE_INDEX" val="20208652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3bad73b52cc24f14b31fcc2a86bd1bff"/>
  <p:tag name="KSO_WM_ASSEMBLE_CHIP_INDEX" val="7ef879a014414798b1428c8d03745dab"/>
  <p:tag name="KSO_WM_UNIT_TEXT_FILL_FORE_SCHEMECOLOR_INDEX_BRIGHTNESS" val="0"/>
  <p:tag name="KSO_WM_UNIT_TEXT_FILL_FORE_SCHEMECOLOR_INDEX" val="13"/>
  <p:tag name="KSO_WM_UNIT_TEXT_FILL_TYPE" val="1"/>
  <p:tag name="KSO_WM_TEMPLATE_ASSEMBLE_XID" val="5ef5547aea5a3ac527a18a0b"/>
  <p:tag name="KSO_WM_TEMPLATE_ASSEMBLE_GROUPID" val="5ef5547aea5a3ac527a18a0b"/>
  <p:tag name="KSO_WM_UNIT_SMARTLAYOUT_COMPRESS_INFO" val="{&#10;    &quot;id&quot;: &quot;2020-06-26T09:50:50&quot;,&#10;    &quot;max&quot;: 23.329921259842521,&#10;    &quot;topChanged&quot;: 23.17339974865239&#10;}&#10;"/>
</p:tagLst>
</file>

<file path=ppt/tags/tag23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52_1*f*1"/>
  <p:tag name="KSO_WM_TEMPLATE_CATEGORY" val="diagram"/>
  <p:tag name="KSO_WM_TEMPLATE_INDEX" val="2020865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4"/>
  <p:tag name="KSO_WM_UNIT_SHOW_EDIT_AREA_INDICATION" val="1"/>
  <p:tag name="KSO_WM_CHIP_GROUPID" val="5e6b05596848fb12bee65ac8"/>
  <p:tag name="KSO_WM_CHIP_XID" val="5e6b05596848fb12bee65aca"/>
  <p:tag name="KSO_WM_UNIT_DEC_AREA_ID" val="cf96ba75d6034cae904ae1203d4a8f28"/>
  <p:tag name="KSO_WM_ASSEMBLE_CHIP_INDEX" val="5cbf60dd21454bf5bc1edb0332f69ab8"/>
  <p:tag name="KSO_WM_UNIT_SUPPORT_UNIT_TYPE" val="[&quot;α&quot;]"/>
  <p:tag name="KSO_WM_UNIT_TEXT_FILL_FORE_SCHEMECOLOR_INDEX_BRIGHTNESS" val="0.25"/>
  <p:tag name="KSO_WM_UNIT_TEXT_FILL_FORE_SCHEMECOLOR_INDEX" val="13"/>
  <p:tag name="KSO_WM_UNIT_TEXT_FILL_TYPE" val="1"/>
  <p:tag name="KSO_WM_TEMPLATE_ASSEMBLE_XID" val="5ef5547aea5a3ac527a18a0b"/>
  <p:tag name="KSO_WM_TEMPLATE_ASSEMBLE_GROUPID" val="5ef5547aea5a3ac527a18a0b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LAYOUT_INFO" val="{&quot;direction&quot;:1,&quot;id&quot;:&quot;2020-06-26T09:50:50&quot;,&quot;maxSize&quot;:{&quot;size1&quot;:37.399983483536801},&quot;minSize&quot;:{&quot;size1&quot;:37.399983483536801},&quot;normalSize&quot;:{&quot;size1&quot;:37.399983483536801},&quot;subLayout&quot;:[{&quot;backgroundInfo&quot;:[{&quot;bottom&quot;:0,&quot;bottomAbs&quot;:false,&quot;left&quot;:0,&quot;leftAbs&quot;:false,&quot;right&quot;:0.100208767,&quot;rightAbs&quot;:false,&quot;top&quot;:0,&quot;topAbs&quot;:false,&quot;type&quot;:&quot;leftRight&quot;}],&quot;id&quot;:&quot;2020-06-26T09:50:50&quot;,&quot;maxSize&quot;:{&quot;size1&quot;:37.799999999999997},&quot;minSize&quot;:{&quot;size1&quot;:24.399999999999999},&quot;normalSize&quot;:{&quot;size1&quot;:37.79999999999999},&quot;subLayout&quot;:[{&quot;id&quot;:&quot;2020-06-26T09:50:50&quot;,&quot;margin&quot;:{&quot;bottom&quot;:0.026000002399086952,&quot;left&quot;:1.2699999809265137,&quot;right&quot;:2.5130002498626709,&quot;top&quot;:3.3870000839233398},&quot;type&quot;:0},{&quot;id&quot;:&quot;2020-06-26T09:50:50&quot;,&quot;margin&quot;:{&quot;bottom&quot;:4.2329998016357422,&quot;left&quot;:1.2699999809265137,&quot;right&quot;:2.5139999389648438,&quot;top&quot;:0.81999999284744263},&quot;type&quot;:0}],&quot;type&quot;:0},{&quot;id&quot;:&quot;2020-06-26T09:50:50&quot;,&quot;margin&quot;:{&quot;bottom&quot;:3.3870000839233398,&quot;left&quot;:0.026000002399086952,&quot;right&quot;:1.2699999809265137,&quot;top&quot;:3.3870000839233398},&quot;type&quot;:0}],&quot;type&quot;:0}"/>
  <p:tag name="KSO_WM_SLIDE_BACKGROUND" val="[&quot;leftRight&quot;]"/>
  <p:tag name="KSO_WM_SLIDE_RATIO" val="1.777778"/>
  <p:tag name="KSO_WM_SLIDE_ID" val="diagram20208652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24*540"/>
  <p:tag name="KSO_WM_SLIDE_POSITION" val="0*0"/>
  <p:tag name="KSO_WM_TAG_VERSION" val="1.0"/>
  <p:tag name="KSO_WM_BEAUTIFY_FLAG" val="#wm#"/>
  <p:tag name="KSO_WM_TEMPLATE_CATEGORY" val="diagram"/>
  <p:tag name="KSO_WM_TEMPLATE_INDEX" val="20208652"/>
  <p:tag name="KSO_WM_SLIDE_LAYOUT" val="a_d_f"/>
  <p:tag name="KSO_WM_SLIDE_LAYOUT_CNT" val="1_1_1"/>
  <p:tag name="KSO_WM_CHIP_INFOS" val="{&quot;layout_type&quot;:&quot;leftright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FILLPROP" val="[[{&quot;fill_id&quot;:&quot;ffb5608610af488dac2993d329f4f04a&quot;,&quot;fill_align&quot;:&quot;lb&quot;,&quot;text_align&quot;:&quot;lb&quot;,&quot;text_direction&quot;:&quot;horizontal&quot;,&quot;chip_types&quot;:[&quot;header&quot;]},{&quot;fill_id&quot;:&quot;19321385f4cc4a6ea310068d8ebccc22&quot;,&quot;fill_align&quot;:&quot;lt&quot;,&quot;text_align&quot;:&quot;lt&quot;,&quot;text_direction&quot;:&quot;horizontal&quot;,&quot;chip_types&quot;:[&quot;text&quot;,&quot;picture&quot;,&quot;chart&quot;]},{&quot;fill_id&quot;:&quot;8371d3f3a5204144b372af03a665a3ab&quot;,&quot;fill_align&quot;:&quot;lm&quot;,&quot;text_align&quot;:&quot;lm&quot;,&quot;text_direction&quot;:&quot;horizontal&quot;,&quot;chip_types&quot;:[&quot;diagram&quot;,&quot;pictext&quot;,&quot;text&quot;,&quot;picture&quot;,&quot;chart&quot;,&quot;table&quot;],&quot;support_features&quot;:[&quot;collage&quot;,&quot;carousel&quot;,&quot;creativecrop&quot;]}]]"/>
  <p:tag name="KSO_WM_CHIP_XID" val="5ef20630a491bb0086638a08"/>
  <p:tag name="KSO_WM_CHIP_GROUPID" val="5ef20630a491bb0086638a07"/>
  <p:tag name="KSO_WM_SLIDE_BK_DARK_LIGHT" val="2"/>
  <p:tag name="KSO_WM_SLIDE_BACKGROUND_TYPE" val="leftRight"/>
  <p:tag name="KSO_WM_SLIDE_SUPPORT_FEATURE_TYPE" val="7"/>
  <p:tag name="KSO_WM_TEMPLATE_ASSEMBLE_XID" val="5ef5547aea5a3ac527a18a0b"/>
  <p:tag name="KSO_WM_TEMPLATE_ASSEMBLE_GROUPID" val="5ef5547aea5a3ac527a18a0b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  <p:tag name="KSO_WM_UNIT_FILL_FORE_SCHEMECOLOR_INDEX_BRIGHTNESS" val="-0.9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6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9"/>
  <p:tag name="KSO_WM_UNIT_FILL_GRADIENT_TYPE" val="0"/>
  <p:tag name="KSO_WM_UNIT_FILL_GRADIENT_ANGLE" val="270"/>
  <p:tag name="KSO_WM_UNIT_FILL_GRADIENT_Direction" val="6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6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9"/>
  <p:tag name="KSO_WM_UNIT_FILL_GRADIENT_TYPE" val="0"/>
  <p:tag name="KSO_WM_UNIT_FILL_GRADIENT_ANGLE" val="270"/>
  <p:tag name="KSO_WM_UNIT_FILL_GRADIENT_Direction" val="6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44.xml><?xml version="1.0" encoding="utf-8"?>
<p:tagLst xmlns:p="http://schemas.openxmlformats.org/presentationml/2006/main">
  <p:tag name="KSO_WM_UNIT_BLOCK" val="0"/>
  <p:tag name="KSO_WM_UNIT_SM_LIMIT_TYPE" val="1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8652_1*i*5"/>
  <p:tag name="KSO_WM_TEMPLATE_CATEGORY" val="diagram"/>
  <p:tag name="KSO_WM_TEMPLATE_INDEX" val="20208652"/>
  <p:tag name="KSO_WM_UNIT_LAYERLEVEL" val="1"/>
  <p:tag name="KSO_WM_TAG_VERSION" val="1.0"/>
  <p:tag name="KSO_WM_BEAUTIFY_FLAG" val="#wm#"/>
  <p:tag name="KSO_WM_UNIT_DEC_AREA_ID" val="38140a51cea24ec5a27430c84bb5e9b5"/>
  <p:tag name="KSO_WM_CHIP_GROUPID" val="5ef20630a491bb0086638a07"/>
  <p:tag name="KSO_WM_CHIP_XID" val="5ef20630a491bb0086638a08"/>
  <p:tag name="KSO_WM_TEMPLATE_ASSEMBLE_XID" val="5ef5547aea5a3ac527a18a0b"/>
  <p:tag name="KSO_WM_TEMPLATE_ASSEMBLE_GROUPID" val="5ef5547aea5a3ac527a18a0b"/>
  <p:tag name="KSO_WM_UNIT_PLACING_PICTURE_USER_VIEWPORT" val="{&quot;height&quot;:1176.275590551181,&quot;width&quot;:1370}"/>
</p:tagLst>
</file>

<file path=ppt/tags/tag2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652_1*a*1"/>
  <p:tag name="KSO_WM_TEMPLATE_CATEGORY" val="diagram"/>
  <p:tag name="KSO_WM_TEMPLATE_INDEX" val="20208652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3bad73b52cc24f14b31fcc2a86bd1bff"/>
  <p:tag name="KSO_WM_ASSEMBLE_CHIP_INDEX" val="7ef879a014414798b1428c8d03745dab"/>
  <p:tag name="KSO_WM_UNIT_TEXT_FILL_FORE_SCHEMECOLOR_INDEX_BRIGHTNESS" val="0"/>
  <p:tag name="KSO_WM_UNIT_TEXT_FILL_FORE_SCHEMECOLOR_INDEX" val="13"/>
  <p:tag name="KSO_WM_UNIT_TEXT_FILL_TYPE" val="1"/>
  <p:tag name="KSO_WM_TEMPLATE_ASSEMBLE_XID" val="5ef5547aea5a3ac527a18a0b"/>
  <p:tag name="KSO_WM_TEMPLATE_ASSEMBLE_GROUPID" val="5ef5547aea5a3ac527a18a0b"/>
  <p:tag name="KSO_WM_UNIT_SMARTLAYOUT_COMPRESS_INFO" val="{&#10;    &quot;id&quot;: &quot;2020-06-26T09:50:50&quot;,&#10;    &quot;max&quot;: 23.329921259842521,&#10;    &quot;topChanged&quot;: 23.17339974865239&#10;}&#10;"/>
</p:tagLst>
</file>

<file path=ppt/tags/tag24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52_1*f*1"/>
  <p:tag name="KSO_WM_TEMPLATE_CATEGORY" val="diagram"/>
  <p:tag name="KSO_WM_TEMPLATE_INDEX" val="2020865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4"/>
  <p:tag name="KSO_WM_UNIT_SHOW_EDIT_AREA_INDICATION" val="1"/>
  <p:tag name="KSO_WM_CHIP_GROUPID" val="5e6b05596848fb12bee65ac8"/>
  <p:tag name="KSO_WM_CHIP_XID" val="5e6b05596848fb12bee65aca"/>
  <p:tag name="KSO_WM_UNIT_DEC_AREA_ID" val="cf96ba75d6034cae904ae1203d4a8f28"/>
  <p:tag name="KSO_WM_ASSEMBLE_CHIP_INDEX" val="5cbf60dd21454bf5bc1edb0332f69ab8"/>
  <p:tag name="KSO_WM_UNIT_SUPPORT_UNIT_TYPE" val="[&quot;α&quot;]"/>
  <p:tag name="KSO_WM_UNIT_TEXT_FILL_FORE_SCHEMECOLOR_INDEX_BRIGHTNESS" val="0.25"/>
  <p:tag name="KSO_WM_UNIT_TEXT_FILL_FORE_SCHEMECOLOR_INDEX" val="13"/>
  <p:tag name="KSO_WM_UNIT_TEXT_FILL_TYPE" val="1"/>
  <p:tag name="KSO_WM_TEMPLATE_ASSEMBLE_XID" val="5ef5547aea5a3ac527a18a0b"/>
  <p:tag name="KSO_WM_TEMPLATE_ASSEMBLE_GROUPID" val="5ef5547aea5a3ac527a18a0b"/>
</p:tagLst>
</file>

<file path=ppt/tags/tag247.xml><?xml version="1.0" encoding="utf-8"?>
<p:tagLst xmlns:p="http://schemas.openxmlformats.org/presentationml/2006/main">
  <p:tag name="KSO_WM_SLIDE_LAYOUT_INFO" val="{&quot;direction&quot;:1,&quot;id&quot;:&quot;2020-06-26T09:50:50&quot;,&quot;maxSize&quot;:{&quot;size1&quot;:37.399983483536801},&quot;minSize&quot;:{&quot;size1&quot;:37.399983483536801},&quot;normalSize&quot;:{&quot;size1&quot;:37.399983483536801},&quot;subLayout&quot;:[{&quot;backgroundInfo&quot;:[{&quot;bottom&quot;:0,&quot;bottomAbs&quot;:false,&quot;left&quot;:0,&quot;leftAbs&quot;:false,&quot;right&quot;:0.100208767,&quot;rightAbs&quot;:false,&quot;top&quot;:0,&quot;topAbs&quot;:false,&quot;type&quot;:&quot;leftRight&quot;}],&quot;id&quot;:&quot;2020-06-26T09:50:50&quot;,&quot;maxSize&quot;:{&quot;size1&quot;:37.799999999999997},&quot;minSize&quot;:{&quot;size1&quot;:24.399999999999999},&quot;normalSize&quot;:{&quot;size1&quot;:37.79999999999999},&quot;subLayout&quot;:[{&quot;id&quot;:&quot;2020-06-26T09:50:50&quot;,&quot;margin&quot;:{&quot;bottom&quot;:0.026000002399086952,&quot;left&quot;:1.2699999809265137,&quot;right&quot;:2.5130002498626709,&quot;top&quot;:3.3870000839233398},&quot;type&quot;:0},{&quot;id&quot;:&quot;2020-06-26T09:50:50&quot;,&quot;margin&quot;:{&quot;bottom&quot;:4.2329998016357422,&quot;left&quot;:1.2699999809265137,&quot;right&quot;:2.5139999389648438,&quot;top&quot;:0.81999999284744263},&quot;type&quot;:0}],&quot;type&quot;:0},{&quot;id&quot;:&quot;2020-06-26T09:50:50&quot;,&quot;margin&quot;:{&quot;bottom&quot;:3.3870000839233398,&quot;left&quot;:0.026000002399086952,&quot;right&quot;:1.2699999809265137,&quot;top&quot;:3.3870000839233398},&quot;type&quot;:0}],&quot;type&quot;:0}"/>
  <p:tag name="KSO_WM_SLIDE_BACKGROUND" val="[&quot;leftRight&quot;]"/>
  <p:tag name="KSO_WM_SLIDE_RATIO" val="1.777778"/>
  <p:tag name="KSO_WM_SLIDE_ID" val="diagram20208652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24*540"/>
  <p:tag name="KSO_WM_SLIDE_POSITION" val="0*0"/>
  <p:tag name="KSO_WM_TAG_VERSION" val="1.0"/>
  <p:tag name="KSO_WM_BEAUTIFY_FLAG" val="#wm#"/>
  <p:tag name="KSO_WM_TEMPLATE_CATEGORY" val="diagram"/>
  <p:tag name="KSO_WM_TEMPLATE_INDEX" val="20208652"/>
  <p:tag name="KSO_WM_SLIDE_LAYOUT" val="a_d_f"/>
  <p:tag name="KSO_WM_SLIDE_LAYOUT_CNT" val="1_1_1"/>
  <p:tag name="KSO_WM_CHIP_INFOS" val="{&quot;layout_type&quot;:&quot;leftright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FILLPROP" val="[[{&quot;fill_id&quot;:&quot;ffb5608610af488dac2993d329f4f04a&quot;,&quot;fill_align&quot;:&quot;lb&quot;,&quot;text_align&quot;:&quot;lb&quot;,&quot;text_direction&quot;:&quot;horizontal&quot;,&quot;chip_types&quot;:[&quot;header&quot;]},{&quot;fill_id&quot;:&quot;19321385f4cc4a6ea310068d8ebccc22&quot;,&quot;fill_align&quot;:&quot;lt&quot;,&quot;text_align&quot;:&quot;lt&quot;,&quot;text_direction&quot;:&quot;horizontal&quot;,&quot;chip_types&quot;:[&quot;text&quot;,&quot;picture&quot;,&quot;chart&quot;]},{&quot;fill_id&quot;:&quot;8371d3f3a5204144b372af03a665a3ab&quot;,&quot;fill_align&quot;:&quot;lm&quot;,&quot;text_align&quot;:&quot;lm&quot;,&quot;text_direction&quot;:&quot;horizontal&quot;,&quot;chip_types&quot;:[&quot;diagram&quot;,&quot;pictext&quot;,&quot;text&quot;,&quot;picture&quot;,&quot;chart&quot;,&quot;table&quot;],&quot;support_features&quot;:[&quot;collage&quot;,&quot;carousel&quot;,&quot;creativecrop&quot;]}]]"/>
  <p:tag name="KSO_WM_CHIP_XID" val="5ef20630a491bb0086638a08"/>
  <p:tag name="KSO_WM_CHIP_GROUPID" val="5ef20630a491bb0086638a07"/>
  <p:tag name="KSO_WM_SLIDE_BK_DARK_LIGHT" val="2"/>
  <p:tag name="KSO_WM_SLIDE_BACKGROUND_TYPE" val="leftRight"/>
  <p:tag name="KSO_WM_SLIDE_SUPPORT_FEATURE_TYPE" val="7"/>
  <p:tag name="KSO_WM_TEMPLATE_ASSEMBLE_XID" val="5ef5547aea5a3ac527a18a0b"/>
  <p:tag name="KSO_WM_TEMPLATE_ASSEMBLE_GROUPID" val="5ef5547aea5a3ac527a18a0b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  <p:tag name="KSO_WM_UNIT_FILL_FORE_SCHEMECOLOR_INDEX_BRIGHTNESS" val="-0.9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6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9"/>
  <p:tag name="KSO_WM_UNIT_FILL_GRADIENT_TYPE" val="0"/>
  <p:tag name="KSO_WM_UNIT_FILL_GRADIENT_ANGLE" val="270"/>
  <p:tag name="KSO_WM_UNIT_FILL_GRADIENT_Direction" val="6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6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9"/>
  <p:tag name="KSO_WM_UNIT_FILL_GRADIENT_TYPE" val="0"/>
  <p:tag name="KSO_WM_UNIT_FILL_GRADIENT_ANGLE" val="270"/>
  <p:tag name="KSO_WM_UNIT_FILL_GRADIENT_Direction" val="6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51.xml><?xml version="1.0" encoding="utf-8"?>
<p:tagLst xmlns:p="http://schemas.openxmlformats.org/presentationml/2006/main">
  <p:tag name="KSO_WM_UNIT_BLOCK" val="0"/>
  <p:tag name="KSO_WM_UNIT_SM_LIMIT_TYPE" val="1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8652_1*i*5"/>
  <p:tag name="KSO_WM_TEMPLATE_CATEGORY" val="diagram"/>
  <p:tag name="KSO_WM_TEMPLATE_INDEX" val="20208652"/>
  <p:tag name="KSO_WM_UNIT_LAYERLEVEL" val="1"/>
  <p:tag name="KSO_WM_TAG_VERSION" val="1.0"/>
  <p:tag name="KSO_WM_BEAUTIFY_FLAG" val="#wm#"/>
  <p:tag name="KSO_WM_UNIT_DEC_AREA_ID" val="38140a51cea24ec5a27430c84bb5e9b5"/>
  <p:tag name="KSO_WM_CHIP_GROUPID" val="5ef20630a491bb0086638a07"/>
  <p:tag name="KSO_WM_CHIP_XID" val="5ef20630a491bb0086638a08"/>
  <p:tag name="KSO_WM_TEMPLATE_ASSEMBLE_XID" val="5ef5547aea5a3ac527a18a0b"/>
  <p:tag name="KSO_WM_TEMPLATE_ASSEMBLE_GROUPID" val="5ef5547aea5a3ac527a18a0b"/>
  <p:tag name="KSO_WM_UNIT_PLACING_PICTURE_USER_VIEWPORT" val="{&quot;height&quot;:1176.275590551181,&quot;width&quot;:1370}"/>
</p:tagLst>
</file>

<file path=ppt/tags/tag2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652_1*a*1"/>
  <p:tag name="KSO_WM_TEMPLATE_CATEGORY" val="diagram"/>
  <p:tag name="KSO_WM_TEMPLATE_INDEX" val="20208652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3bad73b52cc24f14b31fcc2a86bd1bff"/>
  <p:tag name="KSO_WM_ASSEMBLE_CHIP_INDEX" val="7ef879a014414798b1428c8d03745dab"/>
  <p:tag name="KSO_WM_UNIT_TEXT_FILL_FORE_SCHEMECOLOR_INDEX_BRIGHTNESS" val="0"/>
  <p:tag name="KSO_WM_UNIT_TEXT_FILL_FORE_SCHEMECOLOR_INDEX" val="13"/>
  <p:tag name="KSO_WM_UNIT_TEXT_FILL_TYPE" val="1"/>
  <p:tag name="KSO_WM_TEMPLATE_ASSEMBLE_XID" val="5ef5547aea5a3ac527a18a0b"/>
  <p:tag name="KSO_WM_TEMPLATE_ASSEMBLE_GROUPID" val="5ef5547aea5a3ac527a18a0b"/>
  <p:tag name="KSO_WM_UNIT_SMARTLAYOUT_COMPRESS_INFO" val="{&#10;    &quot;id&quot;: &quot;2020-06-26T09:50:50&quot;,&#10;    &quot;max&quot;: 23.329921259842521,&#10;    &quot;topChanged&quot;: 23.17339974865239&#10;}&#10;"/>
</p:tagLst>
</file>

<file path=ppt/tags/tag25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52_1*f*1"/>
  <p:tag name="KSO_WM_TEMPLATE_CATEGORY" val="diagram"/>
  <p:tag name="KSO_WM_TEMPLATE_INDEX" val="2020865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4"/>
  <p:tag name="KSO_WM_UNIT_SHOW_EDIT_AREA_INDICATION" val="1"/>
  <p:tag name="KSO_WM_CHIP_GROUPID" val="5e6b05596848fb12bee65ac8"/>
  <p:tag name="KSO_WM_CHIP_XID" val="5e6b05596848fb12bee65aca"/>
  <p:tag name="KSO_WM_UNIT_DEC_AREA_ID" val="cf96ba75d6034cae904ae1203d4a8f28"/>
  <p:tag name="KSO_WM_ASSEMBLE_CHIP_INDEX" val="5cbf60dd21454bf5bc1edb0332f69ab8"/>
  <p:tag name="KSO_WM_UNIT_SUPPORT_UNIT_TYPE" val="[&quot;α&quot;]"/>
  <p:tag name="KSO_WM_UNIT_TEXT_FILL_FORE_SCHEMECOLOR_INDEX_BRIGHTNESS" val="0.25"/>
  <p:tag name="KSO_WM_UNIT_TEXT_FILL_FORE_SCHEMECOLOR_INDEX" val="13"/>
  <p:tag name="KSO_WM_UNIT_TEXT_FILL_TYPE" val="1"/>
  <p:tag name="KSO_WM_TEMPLATE_ASSEMBLE_XID" val="5ef5547aea5a3ac527a18a0b"/>
  <p:tag name="KSO_WM_TEMPLATE_ASSEMBLE_GROUPID" val="5ef5547aea5a3ac527a18a0b"/>
</p:tagLst>
</file>

<file path=ppt/tags/tag254.xml><?xml version="1.0" encoding="utf-8"?>
<p:tagLst xmlns:p="http://schemas.openxmlformats.org/presentationml/2006/main">
  <p:tag name="KSO_WM_SLIDE_LAYOUT_INFO" val="{&quot;direction&quot;:1,&quot;id&quot;:&quot;2020-06-26T09:50:50&quot;,&quot;maxSize&quot;:{&quot;size1&quot;:37.399983483536801},&quot;minSize&quot;:{&quot;size1&quot;:37.399983483536801},&quot;normalSize&quot;:{&quot;size1&quot;:37.399983483536801},&quot;subLayout&quot;:[{&quot;backgroundInfo&quot;:[{&quot;bottom&quot;:0,&quot;bottomAbs&quot;:false,&quot;left&quot;:0,&quot;leftAbs&quot;:false,&quot;right&quot;:0.100208767,&quot;rightAbs&quot;:false,&quot;top&quot;:0,&quot;topAbs&quot;:false,&quot;type&quot;:&quot;leftRight&quot;}],&quot;id&quot;:&quot;2020-06-26T09:50:50&quot;,&quot;maxSize&quot;:{&quot;size1&quot;:37.799999999999997},&quot;minSize&quot;:{&quot;size1&quot;:24.399999999999999},&quot;normalSize&quot;:{&quot;size1&quot;:37.79999999999999},&quot;subLayout&quot;:[{&quot;id&quot;:&quot;2020-06-26T09:50:50&quot;,&quot;margin&quot;:{&quot;bottom&quot;:0.026000002399086952,&quot;left&quot;:1.2699999809265137,&quot;right&quot;:2.5130002498626709,&quot;top&quot;:3.3870000839233398},&quot;type&quot;:0},{&quot;id&quot;:&quot;2020-06-26T09:50:50&quot;,&quot;margin&quot;:{&quot;bottom&quot;:4.2329998016357422,&quot;left&quot;:1.2699999809265137,&quot;right&quot;:2.5139999389648438,&quot;top&quot;:0.81999999284744263},&quot;type&quot;:0}],&quot;type&quot;:0},{&quot;id&quot;:&quot;2020-06-26T09:50:50&quot;,&quot;margin&quot;:{&quot;bottom&quot;:3.3870000839233398,&quot;left&quot;:0.026000002399086952,&quot;right&quot;:1.2699999809265137,&quot;top&quot;:3.3870000839233398},&quot;type&quot;:0}],&quot;type&quot;:0}"/>
  <p:tag name="KSO_WM_SLIDE_BACKGROUND" val="[&quot;leftRight&quot;]"/>
  <p:tag name="KSO_WM_SLIDE_RATIO" val="1.777778"/>
  <p:tag name="KSO_WM_SLIDE_ID" val="diagram20208652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24*540"/>
  <p:tag name="KSO_WM_SLIDE_POSITION" val="0*0"/>
  <p:tag name="KSO_WM_TAG_VERSION" val="1.0"/>
  <p:tag name="KSO_WM_BEAUTIFY_FLAG" val="#wm#"/>
  <p:tag name="KSO_WM_TEMPLATE_CATEGORY" val="diagram"/>
  <p:tag name="KSO_WM_TEMPLATE_INDEX" val="20208652"/>
  <p:tag name="KSO_WM_SLIDE_LAYOUT" val="a_d_f"/>
  <p:tag name="KSO_WM_SLIDE_LAYOUT_CNT" val="1_1_1"/>
  <p:tag name="KSO_WM_CHIP_INFOS" val="{&quot;layout_type&quot;:&quot;leftright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FILLPROP" val="[[{&quot;fill_id&quot;:&quot;ffb5608610af488dac2993d329f4f04a&quot;,&quot;fill_align&quot;:&quot;lb&quot;,&quot;text_align&quot;:&quot;lb&quot;,&quot;text_direction&quot;:&quot;horizontal&quot;,&quot;chip_types&quot;:[&quot;header&quot;]},{&quot;fill_id&quot;:&quot;19321385f4cc4a6ea310068d8ebccc22&quot;,&quot;fill_align&quot;:&quot;lt&quot;,&quot;text_align&quot;:&quot;lt&quot;,&quot;text_direction&quot;:&quot;horizontal&quot;,&quot;chip_types&quot;:[&quot;text&quot;,&quot;picture&quot;,&quot;chart&quot;]},{&quot;fill_id&quot;:&quot;8371d3f3a5204144b372af03a665a3ab&quot;,&quot;fill_align&quot;:&quot;lm&quot;,&quot;text_align&quot;:&quot;lm&quot;,&quot;text_direction&quot;:&quot;horizontal&quot;,&quot;chip_types&quot;:[&quot;diagram&quot;,&quot;pictext&quot;,&quot;text&quot;,&quot;picture&quot;,&quot;chart&quot;,&quot;table&quot;],&quot;support_features&quot;:[&quot;collage&quot;,&quot;carousel&quot;,&quot;creativecrop&quot;]}]]"/>
  <p:tag name="KSO_WM_CHIP_XID" val="5ef20630a491bb0086638a08"/>
  <p:tag name="KSO_WM_CHIP_GROUPID" val="5ef20630a491bb0086638a07"/>
  <p:tag name="KSO_WM_SLIDE_BK_DARK_LIGHT" val="2"/>
  <p:tag name="KSO_WM_SLIDE_BACKGROUND_TYPE" val="leftRight"/>
  <p:tag name="KSO_WM_SLIDE_SUPPORT_FEATURE_TYPE" val="7"/>
  <p:tag name="KSO_WM_TEMPLATE_ASSEMBLE_XID" val="5ef5547aea5a3ac527a18a0b"/>
  <p:tag name="KSO_WM_TEMPLATE_ASSEMBLE_GROUPID" val="5ef5547aea5a3ac527a18a0b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  <p:tag name="KSO_WM_UNIT_FILL_FORE_SCHEMECOLOR_INDEX_BRIGHTNESS" val="-0.9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6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9"/>
  <p:tag name="KSO_WM_UNIT_FILL_GRADIENT_TYPE" val="0"/>
  <p:tag name="KSO_WM_UNIT_FILL_GRADIENT_ANGLE" val="270"/>
  <p:tag name="KSO_WM_UNIT_FILL_GRADIENT_Direction" val="6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5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6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9"/>
  <p:tag name="KSO_WM_UNIT_FILL_GRADIENT_TYPE" val="0"/>
  <p:tag name="KSO_WM_UNIT_FILL_GRADIENT_ANGLE" val="270"/>
  <p:tag name="KSO_WM_UNIT_FILL_GRADIENT_Direction" val="6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58.xml><?xml version="1.0" encoding="utf-8"?>
<p:tagLst xmlns:p="http://schemas.openxmlformats.org/presentationml/2006/main">
  <p:tag name="KSO_WM_UNIT_BLOCK" val="0"/>
  <p:tag name="KSO_WM_UNIT_SM_LIMIT_TYPE" val="1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8652_1*i*5"/>
  <p:tag name="KSO_WM_TEMPLATE_CATEGORY" val="diagram"/>
  <p:tag name="KSO_WM_TEMPLATE_INDEX" val="20208652"/>
  <p:tag name="KSO_WM_UNIT_LAYERLEVEL" val="1"/>
  <p:tag name="KSO_WM_TAG_VERSION" val="1.0"/>
  <p:tag name="KSO_WM_BEAUTIFY_FLAG" val="#wm#"/>
  <p:tag name="KSO_WM_UNIT_DEC_AREA_ID" val="38140a51cea24ec5a27430c84bb5e9b5"/>
  <p:tag name="KSO_WM_CHIP_GROUPID" val="5ef20630a491bb0086638a07"/>
  <p:tag name="KSO_WM_CHIP_XID" val="5ef20630a491bb0086638a08"/>
  <p:tag name="KSO_WM_TEMPLATE_ASSEMBLE_XID" val="5ef5547aea5a3ac527a18a0b"/>
  <p:tag name="KSO_WM_TEMPLATE_ASSEMBLE_GROUPID" val="5ef5547aea5a3ac527a18a0b"/>
  <p:tag name="KSO_WM_UNIT_PLACING_PICTURE_USER_VIEWPORT" val="{&quot;height&quot;:1176.275590551181,&quot;width&quot;:1370}"/>
</p:tagLst>
</file>

<file path=ppt/tags/tag25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652_1*a*1"/>
  <p:tag name="KSO_WM_TEMPLATE_CATEGORY" val="diagram"/>
  <p:tag name="KSO_WM_TEMPLATE_INDEX" val="20208652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3bad73b52cc24f14b31fcc2a86bd1bff"/>
  <p:tag name="KSO_WM_ASSEMBLE_CHIP_INDEX" val="7ef879a014414798b1428c8d03745dab"/>
  <p:tag name="KSO_WM_UNIT_TEXT_FILL_FORE_SCHEMECOLOR_INDEX_BRIGHTNESS" val="0"/>
  <p:tag name="KSO_WM_UNIT_TEXT_FILL_FORE_SCHEMECOLOR_INDEX" val="13"/>
  <p:tag name="KSO_WM_UNIT_TEXT_FILL_TYPE" val="1"/>
  <p:tag name="KSO_WM_TEMPLATE_ASSEMBLE_XID" val="5ef5547aea5a3ac527a18a0b"/>
  <p:tag name="KSO_WM_TEMPLATE_ASSEMBLE_GROUPID" val="5ef5547aea5a3ac527a18a0b"/>
  <p:tag name="KSO_WM_UNIT_SMARTLAYOUT_COMPRESS_INFO" val="{&#10;    &quot;id&quot;: &quot;2020-06-26T09:50:50&quot;,&#10;    &quot;max&quot;: 23.329921259842521,&#10;    &quot;topChanged&quot;: 23.17339974865239&#10;}&#10;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52_1*f*1"/>
  <p:tag name="KSO_WM_TEMPLATE_CATEGORY" val="diagram"/>
  <p:tag name="KSO_WM_TEMPLATE_INDEX" val="2020865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4"/>
  <p:tag name="KSO_WM_UNIT_SHOW_EDIT_AREA_INDICATION" val="1"/>
  <p:tag name="KSO_WM_CHIP_GROUPID" val="5e6b05596848fb12bee65ac8"/>
  <p:tag name="KSO_WM_CHIP_XID" val="5e6b05596848fb12bee65aca"/>
  <p:tag name="KSO_WM_UNIT_DEC_AREA_ID" val="cf96ba75d6034cae904ae1203d4a8f28"/>
  <p:tag name="KSO_WM_ASSEMBLE_CHIP_INDEX" val="5cbf60dd21454bf5bc1edb0332f69ab8"/>
  <p:tag name="KSO_WM_UNIT_SUPPORT_UNIT_TYPE" val="[&quot;α&quot;]"/>
  <p:tag name="KSO_WM_UNIT_TEXT_FILL_FORE_SCHEMECOLOR_INDEX_BRIGHTNESS" val="0.25"/>
  <p:tag name="KSO_WM_UNIT_TEXT_FILL_FORE_SCHEMECOLOR_INDEX" val="13"/>
  <p:tag name="KSO_WM_UNIT_TEXT_FILL_TYPE" val="1"/>
  <p:tag name="KSO_WM_TEMPLATE_ASSEMBLE_XID" val="5ef5547aea5a3ac527a18a0b"/>
  <p:tag name="KSO_WM_TEMPLATE_ASSEMBLE_GROUPID" val="5ef5547aea5a3ac527a18a0b"/>
</p:tagLst>
</file>

<file path=ppt/tags/tag261.xml><?xml version="1.0" encoding="utf-8"?>
<p:tagLst xmlns:p="http://schemas.openxmlformats.org/presentationml/2006/main">
  <p:tag name="KSO_WM_SLIDE_LAYOUT_INFO" val="{&quot;direction&quot;:1,&quot;id&quot;:&quot;2020-06-26T09:50:50&quot;,&quot;maxSize&quot;:{&quot;size1&quot;:37.399983483536801},&quot;minSize&quot;:{&quot;size1&quot;:37.399983483536801},&quot;normalSize&quot;:{&quot;size1&quot;:37.399983483536801},&quot;subLayout&quot;:[{&quot;backgroundInfo&quot;:[{&quot;bottom&quot;:0,&quot;bottomAbs&quot;:false,&quot;left&quot;:0,&quot;leftAbs&quot;:false,&quot;right&quot;:0.100208767,&quot;rightAbs&quot;:false,&quot;top&quot;:0,&quot;topAbs&quot;:false,&quot;type&quot;:&quot;leftRight&quot;}],&quot;id&quot;:&quot;2020-06-26T09:50:50&quot;,&quot;maxSize&quot;:{&quot;size1&quot;:37.799999999999997},&quot;minSize&quot;:{&quot;size1&quot;:24.399999999999999},&quot;normalSize&quot;:{&quot;size1&quot;:37.79999999999999},&quot;subLayout&quot;:[{&quot;id&quot;:&quot;2020-06-26T09:50:50&quot;,&quot;margin&quot;:{&quot;bottom&quot;:0.026000002399086952,&quot;left&quot;:1.2699999809265137,&quot;right&quot;:2.5130002498626709,&quot;top&quot;:3.3870000839233398},&quot;type&quot;:0},{&quot;id&quot;:&quot;2020-06-26T09:50:50&quot;,&quot;margin&quot;:{&quot;bottom&quot;:4.2329998016357422,&quot;left&quot;:1.2699999809265137,&quot;right&quot;:2.5139999389648438,&quot;top&quot;:0.81999999284744263},&quot;type&quot;:0}],&quot;type&quot;:0},{&quot;id&quot;:&quot;2020-06-26T09:50:50&quot;,&quot;margin&quot;:{&quot;bottom&quot;:3.3870000839233398,&quot;left&quot;:0.026000002399086952,&quot;right&quot;:1.2699999809265137,&quot;top&quot;:3.3870000839233398},&quot;type&quot;:0}],&quot;type&quot;:0}"/>
  <p:tag name="KSO_WM_SLIDE_BACKGROUND" val="[&quot;leftRight&quot;]"/>
  <p:tag name="KSO_WM_SLIDE_RATIO" val="1.777778"/>
  <p:tag name="KSO_WM_SLIDE_ID" val="diagram20208652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24*540"/>
  <p:tag name="KSO_WM_SLIDE_POSITION" val="0*0"/>
  <p:tag name="KSO_WM_TAG_VERSION" val="1.0"/>
  <p:tag name="KSO_WM_BEAUTIFY_FLAG" val="#wm#"/>
  <p:tag name="KSO_WM_TEMPLATE_CATEGORY" val="diagram"/>
  <p:tag name="KSO_WM_TEMPLATE_INDEX" val="20208652"/>
  <p:tag name="KSO_WM_SLIDE_LAYOUT" val="a_d_f"/>
  <p:tag name="KSO_WM_SLIDE_LAYOUT_CNT" val="1_1_1"/>
  <p:tag name="KSO_WM_CHIP_INFOS" val="{&quot;layout_type&quot;:&quot;leftright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FILLPROP" val="[[{&quot;fill_id&quot;:&quot;ffb5608610af488dac2993d329f4f04a&quot;,&quot;fill_align&quot;:&quot;lb&quot;,&quot;text_align&quot;:&quot;lb&quot;,&quot;text_direction&quot;:&quot;horizontal&quot;,&quot;chip_types&quot;:[&quot;header&quot;]},{&quot;fill_id&quot;:&quot;19321385f4cc4a6ea310068d8ebccc22&quot;,&quot;fill_align&quot;:&quot;lt&quot;,&quot;text_align&quot;:&quot;lt&quot;,&quot;text_direction&quot;:&quot;horizontal&quot;,&quot;chip_types&quot;:[&quot;text&quot;,&quot;picture&quot;,&quot;chart&quot;]},{&quot;fill_id&quot;:&quot;8371d3f3a5204144b372af03a665a3ab&quot;,&quot;fill_align&quot;:&quot;lm&quot;,&quot;text_align&quot;:&quot;lm&quot;,&quot;text_direction&quot;:&quot;horizontal&quot;,&quot;chip_types&quot;:[&quot;diagram&quot;,&quot;pictext&quot;,&quot;text&quot;,&quot;picture&quot;,&quot;chart&quot;,&quot;table&quot;],&quot;support_features&quot;:[&quot;collage&quot;,&quot;carousel&quot;,&quot;creativecrop&quot;]}]]"/>
  <p:tag name="KSO_WM_CHIP_XID" val="5ef20630a491bb0086638a08"/>
  <p:tag name="KSO_WM_CHIP_GROUPID" val="5ef20630a491bb0086638a07"/>
  <p:tag name="KSO_WM_SLIDE_BK_DARK_LIGHT" val="2"/>
  <p:tag name="KSO_WM_SLIDE_BACKGROUND_TYPE" val="leftRight"/>
  <p:tag name="KSO_WM_SLIDE_SUPPORT_FEATURE_TYPE" val="7"/>
  <p:tag name="KSO_WM_TEMPLATE_ASSEMBLE_XID" val="5ef5547aea5a3ac527a18a0b"/>
  <p:tag name="KSO_WM_TEMPLATE_ASSEMBLE_GROUPID" val="5ef5547aea5a3ac527a18a0b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  <p:tag name="KSO_WM_UNIT_FILL_FORE_SCHEMECOLOR_INDEX_BRIGHTNESS" val="-0.9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6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9"/>
  <p:tag name="KSO_WM_UNIT_FILL_GRADIENT_TYPE" val="0"/>
  <p:tag name="KSO_WM_UNIT_FILL_GRADIENT_ANGLE" val="270"/>
  <p:tag name="KSO_WM_UNIT_FILL_GRADIENT_Direction" val="6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6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UNIT_TYPE" val="i"/>
  <p:tag name="KSO_WM_UNIT_FILL_FORE_SCHEMECOLOR_INDEX_1_BRIGHTNESS" val="0"/>
  <p:tag name="KSO_WM_UNIT_FILL_FORE_SCHEMECOLOR_INDEX_1" val="16"/>
  <p:tag name="KSO_WM_UNIT_FILL_FORE_SCHEMECOLOR_INDEX_1_POS" val="0"/>
  <p:tag name="KSO_WM_UNIT_FILL_FORE_SCHEMECOLOR_INDEX_1_TRANS" val="0.6"/>
  <p:tag name="KSO_WM_UNIT_FILL_FORE_SCHEMECOLOR_INDEX_2_BRIGHTNESS" val="0"/>
  <p:tag name="KSO_WM_UNIT_FILL_FORE_SCHEMECOLOR_INDEX_2" val="16"/>
  <p:tag name="KSO_WM_UNIT_FILL_FORE_SCHEMECOLOR_INDEX_2_POS" val="1"/>
  <p:tag name="KSO_WM_UNIT_FILL_FORE_SCHEMECOLOR_INDEX_2_TRANS" val="0.9"/>
  <p:tag name="KSO_WM_UNIT_FILL_GRADIENT_TYPE" val="0"/>
  <p:tag name="KSO_WM_UNIT_FILL_GRADIENT_ANGLE" val="270"/>
  <p:tag name="KSO_WM_UNIT_FILL_GRADIENT_Direction" val="6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265.xml><?xml version="1.0" encoding="utf-8"?>
<p:tagLst xmlns:p="http://schemas.openxmlformats.org/presentationml/2006/main">
  <p:tag name="KSO_WM_UNIT_BLOCK" val="0"/>
  <p:tag name="KSO_WM_UNIT_SM_LIMIT_TYPE" val="1"/>
  <p:tag name="KSO_WM_UNIT_DECORATE_INFO" val="{&quot;ReferentInfo&quot;:{&quot;X&quot;:{&quot;Pos&quot;:0},&quot;Y&quot;:{&quot;Pos&quot;:0}},&quot;DecorateInfoX&quot;:{&quot;Pos&quot;:0,&quot;IsAbs&quot;:false},&quot;DecorateInfoY&quot;:{&quot;Pos&quot;:0,&quot;IsAbs&quot;:false},&quot;DecorateInfoW&quot;:{&quot;IsAbs&quot;:true},&quot;DecorateInfoH&quot;:{&quot;IsAbs&quot;:true}}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8652_1*i*5"/>
  <p:tag name="KSO_WM_TEMPLATE_CATEGORY" val="diagram"/>
  <p:tag name="KSO_WM_TEMPLATE_INDEX" val="20208652"/>
  <p:tag name="KSO_WM_UNIT_LAYERLEVEL" val="1"/>
  <p:tag name="KSO_WM_TAG_VERSION" val="1.0"/>
  <p:tag name="KSO_WM_BEAUTIFY_FLAG" val="#wm#"/>
  <p:tag name="KSO_WM_UNIT_DEC_AREA_ID" val="38140a51cea24ec5a27430c84bb5e9b5"/>
  <p:tag name="KSO_WM_CHIP_GROUPID" val="5ef20630a491bb0086638a07"/>
  <p:tag name="KSO_WM_CHIP_XID" val="5ef20630a491bb0086638a08"/>
  <p:tag name="KSO_WM_TEMPLATE_ASSEMBLE_XID" val="5ef5547aea5a3ac527a18a0b"/>
  <p:tag name="KSO_WM_TEMPLATE_ASSEMBLE_GROUPID" val="5ef5547aea5a3ac527a18a0b"/>
  <p:tag name="KSO_WM_UNIT_PLACING_PICTURE_USER_VIEWPORT" val="{&quot;height&quot;:1176.275590551181,&quot;width&quot;:1370}"/>
</p:tagLst>
</file>

<file path=ppt/tags/tag2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8652_1*a*1"/>
  <p:tag name="KSO_WM_TEMPLATE_CATEGORY" val="diagram"/>
  <p:tag name="KSO_WM_TEMPLATE_INDEX" val="20208652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3bad73b52cc24f14b31fcc2a86bd1bff"/>
  <p:tag name="KSO_WM_ASSEMBLE_CHIP_INDEX" val="7ef879a014414798b1428c8d03745dab"/>
  <p:tag name="KSO_WM_UNIT_TEXT_FILL_FORE_SCHEMECOLOR_INDEX_BRIGHTNESS" val="0"/>
  <p:tag name="KSO_WM_UNIT_TEXT_FILL_FORE_SCHEMECOLOR_INDEX" val="13"/>
  <p:tag name="KSO_WM_UNIT_TEXT_FILL_TYPE" val="1"/>
  <p:tag name="KSO_WM_TEMPLATE_ASSEMBLE_XID" val="5ef5547aea5a3ac527a18a0b"/>
  <p:tag name="KSO_WM_TEMPLATE_ASSEMBLE_GROUPID" val="5ef5547aea5a3ac527a18a0b"/>
  <p:tag name="KSO_WM_UNIT_SMARTLAYOUT_COMPRESS_INFO" val="{&#10;    &quot;id&quot;: &quot;2020-06-26T09:50:50&quot;,&#10;    &quot;max&quot;: 23.329921259842521,&#10;    &quot;topChanged&quot;: 23.17339974865239&#10;}&#10;"/>
</p:tagLst>
</file>

<file path=ppt/tags/tag26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52_1*f*1"/>
  <p:tag name="KSO_WM_TEMPLATE_CATEGORY" val="diagram"/>
  <p:tag name="KSO_WM_TEMPLATE_INDEX" val="2020865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4"/>
  <p:tag name="KSO_WM_UNIT_SHOW_EDIT_AREA_INDICATION" val="1"/>
  <p:tag name="KSO_WM_CHIP_GROUPID" val="5e6b05596848fb12bee65ac8"/>
  <p:tag name="KSO_WM_CHIP_XID" val="5e6b05596848fb12bee65aca"/>
  <p:tag name="KSO_WM_UNIT_DEC_AREA_ID" val="cf96ba75d6034cae904ae1203d4a8f28"/>
  <p:tag name="KSO_WM_ASSEMBLE_CHIP_INDEX" val="5cbf60dd21454bf5bc1edb0332f69ab8"/>
  <p:tag name="KSO_WM_UNIT_SUPPORT_UNIT_TYPE" val="[&quot;α&quot;]"/>
  <p:tag name="KSO_WM_UNIT_TEXT_FILL_FORE_SCHEMECOLOR_INDEX_BRIGHTNESS" val="0.25"/>
  <p:tag name="KSO_WM_UNIT_TEXT_FILL_FORE_SCHEMECOLOR_INDEX" val="13"/>
  <p:tag name="KSO_WM_UNIT_TEXT_FILL_TYPE" val="1"/>
  <p:tag name="KSO_WM_TEMPLATE_ASSEMBLE_XID" val="5ef5547aea5a3ac527a18a0b"/>
  <p:tag name="KSO_WM_TEMPLATE_ASSEMBLE_GROUPID" val="5ef5547aea5a3ac527a18a0b"/>
</p:tagLst>
</file>

<file path=ppt/tags/tag268.xml><?xml version="1.0" encoding="utf-8"?>
<p:tagLst xmlns:p="http://schemas.openxmlformats.org/presentationml/2006/main">
  <p:tag name="KSO_WM_SLIDE_LAYOUT_INFO" val="{&quot;direction&quot;:1,&quot;id&quot;:&quot;2020-06-26T09:50:50&quot;,&quot;maxSize&quot;:{&quot;size1&quot;:37.399983483536801},&quot;minSize&quot;:{&quot;size1&quot;:37.399983483536801},&quot;normalSize&quot;:{&quot;size1&quot;:37.399983483536801},&quot;subLayout&quot;:[{&quot;backgroundInfo&quot;:[{&quot;bottom&quot;:0,&quot;bottomAbs&quot;:false,&quot;left&quot;:0,&quot;leftAbs&quot;:false,&quot;right&quot;:0.100208767,&quot;rightAbs&quot;:false,&quot;top&quot;:0,&quot;topAbs&quot;:false,&quot;type&quot;:&quot;leftRight&quot;}],&quot;id&quot;:&quot;2020-06-26T09:50:50&quot;,&quot;maxSize&quot;:{&quot;size1&quot;:37.799999999999997},&quot;minSize&quot;:{&quot;size1&quot;:24.399999999999999},&quot;normalSize&quot;:{&quot;size1&quot;:37.79999999999999},&quot;subLayout&quot;:[{&quot;id&quot;:&quot;2020-06-26T09:50:50&quot;,&quot;margin&quot;:{&quot;bottom&quot;:0.026000002399086952,&quot;left&quot;:1.2699999809265137,&quot;right&quot;:2.5130002498626709,&quot;top&quot;:3.3870000839233398},&quot;type&quot;:0},{&quot;id&quot;:&quot;2020-06-26T09:50:50&quot;,&quot;margin&quot;:{&quot;bottom&quot;:4.2329998016357422,&quot;left&quot;:1.2699999809265137,&quot;right&quot;:2.5139999389648438,&quot;top&quot;:0.81999999284744263},&quot;type&quot;:0}],&quot;type&quot;:0},{&quot;id&quot;:&quot;2020-06-26T09:50:50&quot;,&quot;margin&quot;:{&quot;bottom&quot;:3.3870000839233398,&quot;left&quot;:0.026000002399086952,&quot;right&quot;:1.2699999809265137,&quot;top&quot;:3.3870000839233398},&quot;type&quot;:0}],&quot;type&quot;:0}"/>
  <p:tag name="KSO_WM_SLIDE_BACKGROUND" val="[&quot;leftRight&quot;]"/>
  <p:tag name="KSO_WM_SLIDE_RATIO" val="1.777778"/>
  <p:tag name="KSO_WM_SLIDE_ID" val="diagram20208652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24*540"/>
  <p:tag name="KSO_WM_SLIDE_POSITION" val="0*0"/>
  <p:tag name="KSO_WM_TAG_VERSION" val="1.0"/>
  <p:tag name="KSO_WM_BEAUTIFY_FLAG" val="#wm#"/>
  <p:tag name="KSO_WM_TEMPLATE_CATEGORY" val="diagram"/>
  <p:tag name="KSO_WM_TEMPLATE_INDEX" val="20208652"/>
  <p:tag name="KSO_WM_SLIDE_LAYOUT" val="a_d_f"/>
  <p:tag name="KSO_WM_SLIDE_LAYOUT_CNT" val="1_1_1"/>
  <p:tag name="KSO_WM_CHIP_INFOS" val="{&quot;layout_type&quot;:&quot;leftright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FILLPROP" val="[[{&quot;fill_id&quot;:&quot;ffb5608610af488dac2993d329f4f04a&quot;,&quot;fill_align&quot;:&quot;lb&quot;,&quot;text_align&quot;:&quot;lb&quot;,&quot;text_direction&quot;:&quot;horizontal&quot;,&quot;chip_types&quot;:[&quot;header&quot;]},{&quot;fill_id&quot;:&quot;19321385f4cc4a6ea310068d8ebccc22&quot;,&quot;fill_align&quot;:&quot;lt&quot;,&quot;text_align&quot;:&quot;lt&quot;,&quot;text_direction&quot;:&quot;horizontal&quot;,&quot;chip_types&quot;:[&quot;text&quot;,&quot;picture&quot;,&quot;chart&quot;]},{&quot;fill_id&quot;:&quot;8371d3f3a5204144b372af03a665a3ab&quot;,&quot;fill_align&quot;:&quot;lm&quot;,&quot;text_align&quot;:&quot;lm&quot;,&quot;text_direction&quot;:&quot;horizontal&quot;,&quot;chip_types&quot;:[&quot;diagram&quot;,&quot;pictext&quot;,&quot;text&quot;,&quot;picture&quot;,&quot;chart&quot;,&quot;table&quot;],&quot;support_features&quot;:[&quot;collage&quot;,&quot;carousel&quot;,&quot;creativecrop&quot;]}]]"/>
  <p:tag name="KSO_WM_CHIP_XID" val="5ef20630a491bb0086638a08"/>
  <p:tag name="KSO_WM_CHIP_GROUPID" val="5ef20630a491bb0086638a07"/>
  <p:tag name="KSO_WM_SLIDE_BK_DARK_LIGHT" val="2"/>
  <p:tag name="KSO_WM_SLIDE_BACKGROUND_TYPE" val="leftRight"/>
  <p:tag name="KSO_WM_SLIDE_SUPPORT_FEATURE_TYPE" val="7"/>
  <p:tag name="KSO_WM_TEMPLATE_ASSEMBLE_XID" val="5ef5547aea5a3ac527a18a0b"/>
  <p:tag name="KSO_WM_TEMPLATE_ASSEMBLE_GROUPID" val="5ef5547aea5a3ac527a18a0b"/>
</p:tagLst>
</file>

<file path=ppt/tags/tag269.xml><?xml version="1.0" encoding="utf-8"?>
<p:tagLst xmlns:p="http://schemas.openxmlformats.org/presentationml/2006/main">
  <p:tag name="KSO_WPP_MARK_KEY" val="332e9dd3-385e-4842-9ac6-c70f186d6633"/>
  <p:tag name="COMMONDATA" val="eyJoZGlkIjoiN2Q5MGQwY2E0YTgxYTQ5ZTUyZmJmZGQ3NGJiOTYwMmUifQ==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D9D9D9"/>
      </a:dk2>
      <a:lt2>
        <a:srgbClr val="FFFFFF"/>
      </a:lt2>
      <a:accent1>
        <a:srgbClr val="006599"/>
      </a:accent1>
      <a:accent2>
        <a:srgbClr val="1C6698"/>
      </a:accent2>
      <a:accent3>
        <a:srgbClr val="3D79AD"/>
      </a:accent3>
      <a:accent4>
        <a:srgbClr val="5C85B8"/>
      </a:accent4>
      <a:accent5>
        <a:srgbClr val="798EC2"/>
      </a:accent5>
      <a:accent6>
        <a:srgbClr val="9898C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WPS 演示</Application>
  <PresentationFormat>宽屏</PresentationFormat>
  <Paragraphs>58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Wingdings</vt:lpstr>
      <vt:lpstr>Segoe UI</vt:lpstr>
      <vt:lpstr>Arial Unicode MS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Wyb</cp:lastModifiedBy>
  <cp:revision>184</cp:revision>
  <dcterms:created xsi:type="dcterms:W3CDTF">2019-06-19T02:08:00Z</dcterms:created>
  <dcterms:modified xsi:type="dcterms:W3CDTF">2024-09-11T04:04:26Z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3F02D74006924487B02679CA981B72F7</vt:lpwstr>
  </property>
</Properties>
</file>